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60" r:id="rId3"/>
    <p:sldId id="268" r:id="rId4"/>
    <p:sldId id="294" r:id="rId5"/>
    <p:sldId id="276" r:id="rId6"/>
    <p:sldId id="286" r:id="rId7"/>
    <p:sldId id="283" r:id="rId8"/>
    <p:sldId id="288" r:id="rId9"/>
    <p:sldId id="284" r:id="rId10"/>
    <p:sldId id="282" r:id="rId11"/>
    <p:sldId id="289" r:id="rId12"/>
    <p:sldId id="285" r:id="rId13"/>
    <p:sldId id="290" r:id="rId14"/>
    <p:sldId id="287" r:id="rId15"/>
    <p:sldId id="291" r:id="rId16"/>
    <p:sldId id="292" r:id="rId17"/>
    <p:sldId id="267" r:id="rId18"/>
    <p:sldId id="293" r:id="rId19"/>
    <p:sldId id="271" r:id="rId20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3773B"/>
    <a:srgbClr val="483018"/>
    <a:srgbClr val="8D5E2F"/>
    <a:srgbClr val="966432"/>
    <a:srgbClr val="D1CABD"/>
    <a:srgbClr val="CA945E"/>
    <a:srgbClr val="A74FFF"/>
    <a:srgbClr val="CC99FF"/>
    <a:srgbClr val="20882F"/>
    <a:srgbClr val="8AB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7A1C40-9BA2-413A-83F5-80E10512FF26}" v="466" dt="2025-02-10T19:28:10.4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46" autoAdjust="0"/>
    <p:restoredTop sz="91111" autoAdjust="0"/>
  </p:normalViewPr>
  <p:slideViewPr>
    <p:cSldViewPr snapToGrid="0">
      <p:cViewPr>
        <p:scale>
          <a:sx n="50" d="100"/>
          <a:sy n="50" d="100"/>
        </p:scale>
        <p:origin x="2093" y="5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adne fyrogeni" userId="f6540a3b75c6dbac" providerId="LiveId" clId="{46AFDC97-0FC2-49F7-A869-0D570CCE983D}"/>
    <pc:docChg chg="undo redo custSel addSld delSld modSld sldOrd modShowInfo">
      <pc:chgData name="ariadne fyrogeni" userId="f6540a3b75c6dbac" providerId="LiveId" clId="{46AFDC97-0FC2-49F7-A869-0D570CCE983D}" dt="2025-01-23T13:14:05.513" v="3791" actId="1076"/>
      <pc:docMkLst>
        <pc:docMk/>
      </pc:docMkLst>
      <pc:sldChg chg="addSp delSp modSp mod modTransition setBg">
        <pc:chgData name="ariadne fyrogeni" userId="f6540a3b75c6dbac" providerId="LiveId" clId="{46AFDC97-0FC2-49F7-A869-0D570CCE983D}" dt="2024-12-04T22:50:39.712" v="3715"/>
        <pc:sldMkLst>
          <pc:docMk/>
          <pc:sldMk cId="1737719326" sldId="256"/>
        </pc:sldMkLst>
        <pc:spChg chg="mod">
          <ac:chgData name="ariadne fyrogeni" userId="f6540a3b75c6dbac" providerId="LiveId" clId="{46AFDC97-0FC2-49F7-A869-0D570CCE983D}" dt="2024-12-04T22:50:39.712" v="3715"/>
          <ac:spMkLst>
            <pc:docMk/>
            <pc:sldMk cId="1737719326" sldId="256"/>
            <ac:spMk id="2" creationId="{AB9D39FC-B898-8AB3-54C3-2C0DF32CB3D1}"/>
          </ac:spMkLst>
        </pc:spChg>
        <pc:spChg chg="mod">
          <ac:chgData name="ariadne fyrogeni" userId="f6540a3b75c6dbac" providerId="LiveId" clId="{46AFDC97-0FC2-49F7-A869-0D570CCE983D}" dt="2024-12-04T22:50:39.712" v="3715"/>
          <ac:spMkLst>
            <pc:docMk/>
            <pc:sldMk cId="1737719326" sldId="256"/>
            <ac:spMk id="3" creationId="{C531B9E3-B7CC-83D5-2516-C8A03FF9AEB0}"/>
          </ac:spMkLst>
        </pc:spChg>
      </pc:sldChg>
      <pc:sldChg chg="del">
        <pc:chgData name="ariadne fyrogeni" userId="f6540a3b75c6dbac" providerId="LiveId" clId="{46AFDC97-0FC2-49F7-A869-0D570CCE983D}" dt="2024-11-21T13:19:27.007" v="904" actId="47"/>
        <pc:sldMkLst>
          <pc:docMk/>
          <pc:sldMk cId="3773284589" sldId="257"/>
        </pc:sldMkLst>
      </pc:sldChg>
      <pc:sldChg chg="addSp delSp modSp add mod modTransition modNotesTx">
        <pc:chgData name="ariadne fyrogeni" userId="f6540a3b75c6dbac" providerId="LiveId" clId="{46AFDC97-0FC2-49F7-A869-0D570CCE983D}" dt="2024-12-05T15:23:50.854" v="3788"/>
        <pc:sldMkLst>
          <pc:docMk/>
          <pc:sldMk cId="1367568715" sldId="262"/>
        </pc:sldMkLst>
      </pc:sldChg>
      <pc:sldChg chg="addSp delSp modSp add mod ord modTransition setBg">
        <pc:chgData name="ariadne fyrogeni" userId="f6540a3b75c6dbac" providerId="LiveId" clId="{46AFDC97-0FC2-49F7-A869-0D570CCE983D}" dt="2024-12-04T22:53:31.493" v="3725" actId="14861"/>
        <pc:sldMkLst>
          <pc:docMk/>
          <pc:sldMk cId="92248216" sldId="263"/>
        </pc:sldMkLst>
      </pc:sldChg>
      <pc:sldChg chg="addSp delSp modSp mod modTransition setBg">
        <pc:chgData name="ariadne fyrogeni" userId="f6540a3b75c6dbac" providerId="LiveId" clId="{46AFDC97-0FC2-49F7-A869-0D570CCE983D}" dt="2024-12-05T15:19:07.508" v="3787" actId="1076"/>
        <pc:sldMkLst>
          <pc:docMk/>
          <pc:sldMk cId="1581428854" sldId="266"/>
        </pc:sldMkLst>
      </pc:sldChg>
      <pc:sldChg chg="addSp delSp modSp new mod modTransition modClrScheme chgLayout modNotesTx">
        <pc:chgData name="ariadne fyrogeni" userId="f6540a3b75c6dbac" providerId="LiveId" clId="{46AFDC97-0FC2-49F7-A869-0D570CCE983D}" dt="2024-12-05T15:07:46.606" v="3773" actId="20577"/>
        <pc:sldMkLst>
          <pc:docMk/>
          <pc:sldMk cId="1496295758" sldId="267"/>
        </pc:sldMkLst>
        <pc:spChg chg="add mod">
          <ac:chgData name="ariadne fyrogeni" userId="f6540a3b75c6dbac" providerId="LiveId" clId="{46AFDC97-0FC2-49F7-A869-0D570CCE983D}" dt="2024-11-28T14:09:13.280" v="1338" actId="1076"/>
          <ac:spMkLst>
            <pc:docMk/>
            <pc:sldMk cId="1496295758" sldId="267"/>
            <ac:spMk id="3" creationId="{015844B2-FEAA-AE57-EF2F-1A512D0A6F22}"/>
          </ac:spMkLst>
        </pc:spChg>
        <pc:spChg chg="add mod">
          <ac:chgData name="ariadne fyrogeni" userId="f6540a3b75c6dbac" providerId="LiveId" clId="{46AFDC97-0FC2-49F7-A869-0D570CCE983D}" dt="2024-12-04T14:37:57.712" v="2715" actId="20577"/>
          <ac:spMkLst>
            <pc:docMk/>
            <pc:sldMk cId="1496295758" sldId="267"/>
            <ac:spMk id="8" creationId="{26AD8890-6DAB-0563-678F-8F412E431A21}"/>
          </ac:spMkLst>
        </pc:spChg>
        <pc:spChg chg="add mod">
          <ac:chgData name="ariadne fyrogeni" userId="f6540a3b75c6dbac" providerId="LiveId" clId="{46AFDC97-0FC2-49F7-A869-0D570CCE983D}" dt="2024-11-28T14:09:28.854" v="1340" actId="1076"/>
          <ac:spMkLst>
            <pc:docMk/>
            <pc:sldMk cId="1496295758" sldId="267"/>
            <ac:spMk id="9" creationId="{2E5CD995-359E-63D1-2A6F-BA85390ABA3F}"/>
          </ac:spMkLst>
        </pc:spChg>
      </pc:sldChg>
      <pc:sldChg chg="addSp delSp modSp new del mod ord modTransition modClrScheme chgLayout">
        <pc:chgData name="ariadne fyrogeni" userId="f6540a3b75c6dbac" providerId="LiveId" clId="{46AFDC97-0FC2-49F7-A869-0D570CCE983D}" dt="2024-12-04T22:48:13.875" v="3712" actId="2696"/>
        <pc:sldMkLst>
          <pc:docMk/>
          <pc:sldMk cId="2375681751" sldId="268"/>
        </pc:sldMkLst>
      </pc:sldChg>
      <pc:sldChg chg="modSp new del mod">
        <pc:chgData name="ariadne fyrogeni" userId="f6540a3b75c6dbac" providerId="LiveId" clId="{46AFDC97-0FC2-49F7-A869-0D570CCE983D}" dt="2024-11-21T13:05:44.409" v="847" actId="47"/>
        <pc:sldMkLst>
          <pc:docMk/>
          <pc:sldMk cId="3593951835" sldId="268"/>
        </pc:sldMkLst>
      </pc:sldChg>
      <pc:sldChg chg="addSp delSp modSp new mod ord modTransition">
        <pc:chgData name="ariadne fyrogeni" userId="f6540a3b75c6dbac" providerId="LiveId" clId="{46AFDC97-0FC2-49F7-A869-0D570CCE983D}" dt="2024-12-05T12:28:37.385" v="3744" actId="1076"/>
        <pc:sldMkLst>
          <pc:docMk/>
          <pc:sldMk cId="3862925992" sldId="269"/>
        </pc:sldMkLst>
      </pc:sldChg>
      <pc:sldChg chg="modSp new del mod">
        <pc:chgData name="ariadne fyrogeni" userId="f6540a3b75c6dbac" providerId="LiveId" clId="{46AFDC97-0FC2-49F7-A869-0D570CCE983D}" dt="2024-11-21T13:05:51.955" v="848" actId="47"/>
        <pc:sldMkLst>
          <pc:docMk/>
          <pc:sldMk cId="4028774917" sldId="269"/>
        </pc:sldMkLst>
      </pc:sldChg>
      <pc:sldChg chg="addSp delSp modSp new mod ord modTransition modAnim modNotesTx">
        <pc:chgData name="ariadne fyrogeni" userId="f6540a3b75c6dbac" providerId="LiveId" clId="{46AFDC97-0FC2-49F7-A869-0D570CCE983D}" dt="2024-12-04T22:50:39.712" v="3715"/>
        <pc:sldMkLst>
          <pc:docMk/>
          <pc:sldMk cId="520053695" sldId="270"/>
        </pc:sldMkLst>
      </pc:sldChg>
      <pc:sldChg chg="addSp delSp modSp new del mod modClrScheme chgLayout">
        <pc:chgData name="ariadne fyrogeni" userId="f6540a3b75c6dbac" providerId="LiveId" clId="{46AFDC97-0FC2-49F7-A869-0D570CCE983D}" dt="2024-11-28T15:36:06.888" v="1961" actId="47"/>
        <pc:sldMkLst>
          <pc:docMk/>
          <pc:sldMk cId="2269910907" sldId="270"/>
        </pc:sldMkLst>
      </pc:sldChg>
      <pc:sldChg chg="modSp add del">
        <pc:chgData name="ariadne fyrogeni" userId="f6540a3b75c6dbac" providerId="LiveId" clId="{46AFDC97-0FC2-49F7-A869-0D570CCE983D}" dt="2024-11-28T14:29:41.358" v="1466" actId="47"/>
        <pc:sldMkLst>
          <pc:docMk/>
          <pc:sldMk cId="3259726078" sldId="270"/>
        </pc:sldMkLst>
      </pc:sldChg>
      <pc:sldChg chg="addSp delSp modSp new del mod ord">
        <pc:chgData name="ariadne fyrogeni" userId="f6540a3b75c6dbac" providerId="LiveId" clId="{46AFDC97-0FC2-49F7-A869-0D570CCE983D}" dt="2024-11-28T14:25:49.013" v="1444" actId="47"/>
        <pc:sldMkLst>
          <pc:docMk/>
          <pc:sldMk cId="1377744568" sldId="271"/>
        </pc:sldMkLst>
      </pc:sldChg>
      <pc:sldChg chg="new del">
        <pc:chgData name="ariadne fyrogeni" userId="f6540a3b75c6dbac" providerId="LiveId" clId="{46AFDC97-0FC2-49F7-A869-0D570CCE983D}" dt="2024-12-02T13:04:06.303" v="2157" actId="47"/>
        <pc:sldMkLst>
          <pc:docMk/>
          <pc:sldMk cId="2812539822" sldId="271"/>
        </pc:sldMkLst>
      </pc:sldChg>
      <pc:sldChg chg="addSp delSp modSp add mod setBg">
        <pc:chgData name="ariadne fyrogeni" userId="f6540a3b75c6dbac" providerId="LiveId" clId="{46AFDC97-0FC2-49F7-A869-0D570CCE983D}" dt="2024-12-04T22:51:43.950" v="3720" actId="478"/>
        <pc:sldMkLst>
          <pc:docMk/>
          <pc:sldMk cId="3529608493" sldId="271"/>
        </pc:sldMkLst>
        <pc:spChg chg="mod">
          <ac:chgData name="ariadne fyrogeni" userId="f6540a3b75c6dbac" providerId="LiveId" clId="{46AFDC97-0FC2-49F7-A869-0D570CCE983D}" dt="2024-12-04T22:50:39.712" v="3715"/>
          <ac:spMkLst>
            <pc:docMk/>
            <pc:sldMk cId="3529608493" sldId="271"/>
            <ac:spMk id="2" creationId="{A268752B-166C-15FC-8F49-86FC5CEE833A}"/>
          </ac:spMkLst>
        </pc:spChg>
        <pc:spChg chg="mod">
          <ac:chgData name="ariadne fyrogeni" userId="f6540a3b75c6dbac" providerId="LiveId" clId="{46AFDC97-0FC2-49F7-A869-0D570CCE983D}" dt="2024-12-04T22:50:39.712" v="3715"/>
          <ac:spMkLst>
            <pc:docMk/>
            <pc:sldMk cId="3529608493" sldId="271"/>
            <ac:spMk id="3" creationId="{3AC8C8E5-8E32-1389-B1A6-B86722DFBE19}"/>
          </ac:spMkLst>
        </pc:spChg>
      </pc:sldChg>
      <pc:sldChg chg="addSp delSp modSp add mod modTransition">
        <pc:chgData name="ariadne fyrogeni" userId="f6540a3b75c6dbac" providerId="LiveId" clId="{46AFDC97-0FC2-49F7-A869-0D570CCE983D}" dt="2025-01-23T13:14:05.513" v="3791" actId="1076"/>
        <pc:sldMkLst>
          <pc:docMk/>
          <pc:sldMk cId="1629151935" sldId="272"/>
        </pc:sldMkLst>
      </pc:sldChg>
      <pc:sldChg chg="addSp delSp modSp new mod modTransition setBg">
        <pc:chgData name="ariadne fyrogeni" userId="f6540a3b75c6dbac" providerId="LiveId" clId="{46AFDC97-0FC2-49F7-A869-0D570CCE983D}" dt="2024-12-03T14:54:14.148" v="2694" actId="20577"/>
        <pc:sldMkLst>
          <pc:docMk/>
          <pc:sldMk cId="1191486592" sldId="273"/>
        </pc:sldMkLst>
      </pc:sldChg>
      <pc:sldChg chg="addSp delSp modSp new mod modTransition">
        <pc:chgData name="ariadne fyrogeni" userId="f6540a3b75c6dbac" providerId="LiveId" clId="{46AFDC97-0FC2-49F7-A869-0D570CCE983D}" dt="2024-12-05T15:39:56.498" v="3790" actId="14100"/>
        <pc:sldMkLst>
          <pc:docMk/>
          <pc:sldMk cId="1850646805" sldId="274"/>
        </pc:sldMkLst>
      </pc:sldChg>
      <pc:sldChg chg="addSp modSp add mod">
        <pc:chgData name="ariadne fyrogeni" userId="f6540a3b75c6dbac" providerId="LiveId" clId="{46AFDC97-0FC2-49F7-A869-0D570CCE983D}" dt="2024-12-04T22:47:12.774" v="3711" actId="14100"/>
        <pc:sldMkLst>
          <pc:docMk/>
          <pc:sldMk cId="2040437645" sldId="275"/>
        </pc:sldMkLst>
      </pc:sldChg>
    </pc:docChg>
  </pc:docChgLst>
  <pc:docChgLst>
    <pc:chgData name="ariadne fyrogeni" userId="f6540a3b75c6dbac" providerId="LiveId" clId="{AD7A1C40-9BA2-413A-83F5-80E10512FF26}"/>
    <pc:docChg chg="undo redo custSel addSld delSld modSld sldOrd">
      <pc:chgData name="ariadne fyrogeni" userId="f6540a3b75c6dbac" providerId="LiveId" clId="{AD7A1C40-9BA2-413A-83F5-80E10512FF26}" dt="2025-02-10T19:28:59.391" v="4613" actId="1076"/>
      <pc:docMkLst>
        <pc:docMk/>
      </pc:docMkLst>
      <pc:sldChg chg="addSp modSp mod setBg">
        <pc:chgData name="ariadne fyrogeni" userId="f6540a3b75c6dbac" providerId="LiveId" clId="{AD7A1C40-9BA2-413A-83F5-80E10512FF26}" dt="2025-02-10T17:32:17.838" v="3613" actId="1076"/>
        <pc:sldMkLst>
          <pc:docMk/>
          <pc:sldMk cId="1737719326" sldId="256"/>
        </pc:sldMkLst>
        <pc:spChg chg="mod">
          <ac:chgData name="ariadne fyrogeni" userId="f6540a3b75c6dbac" providerId="LiveId" clId="{AD7A1C40-9BA2-413A-83F5-80E10512FF26}" dt="2025-02-10T17:31:35.824" v="3599" actId="27636"/>
          <ac:spMkLst>
            <pc:docMk/>
            <pc:sldMk cId="1737719326" sldId="256"/>
            <ac:spMk id="2" creationId="{AB9D39FC-B898-8AB3-54C3-2C0DF32CB3D1}"/>
          </ac:spMkLst>
        </pc:spChg>
        <pc:spChg chg="mod">
          <ac:chgData name="ariadne fyrogeni" userId="f6540a3b75c6dbac" providerId="LiveId" clId="{AD7A1C40-9BA2-413A-83F5-80E10512FF26}" dt="2025-02-10T17:29:22.660" v="3553" actId="1076"/>
          <ac:spMkLst>
            <pc:docMk/>
            <pc:sldMk cId="1737719326" sldId="256"/>
            <ac:spMk id="3" creationId="{C531B9E3-B7CC-83D5-2516-C8A03FF9AEB0}"/>
          </ac:spMkLst>
        </pc:spChg>
        <pc:spChg chg="add mod">
          <ac:chgData name="ariadne fyrogeni" userId="f6540a3b75c6dbac" providerId="LiveId" clId="{AD7A1C40-9BA2-413A-83F5-80E10512FF26}" dt="2025-02-10T17:32:17.838" v="3613" actId="1076"/>
          <ac:spMkLst>
            <pc:docMk/>
            <pc:sldMk cId="1737719326" sldId="256"/>
            <ac:spMk id="6" creationId="{D87C43EE-A75A-41E5-6FCD-CFA263DF8624}"/>
          </ac:spMkLst>
        </pc:spChg>
        <pc:picChg chg="add mod">
          <ac:chgData name="ariadne fyrogeni" userId="f6540a3b75c6dbac" providerId="LiveId" clId="{AD7A1C40-9BA2-413A-83F5-80E10512FF26}" dt="2025-02-10T17:29:49.508" v="3555" actId="1076"/>
          <ac:picMkLst>
            <pc:docMk/>
            <pc:sldMk cId="1737719326" sldId="256"/>
            <ac:picMk id="5" creationId="{F6E592C4-E089-09E4-175B-66E4710A800A}"/>
          </ac:picMkLst>
        </pc:picChg>
      </pc:sldChg>
      <pc:sldChg chg="addSp delSp modSp add mod setBg delAnim delDesignElem">
        <pc:chgData name="ariadne fyrogeni" userId="f6540a3b75c6dbac" providerId="LiveId" clId="{AD7A1C40-9BA2-413A-83F5-80E10512FF26}" dt="2025-02-10T19:00:55.450" v="4536" actId="207"/>
        <pc:sldMkLst>
          <pc:docMk/>
          <pc:sldMk cId="1204256302" sldId="260"/>
        </pc:sldMkLst>
        <pc:spChg chg="mod">
          <ac:chgData name="ariadne fyrogeni" userId="f6540a3b75c6dbac" providerId="LiveId" clId="{AD7A1C40-9BA2-413A-83F5-80E10512FF26}" dt="2025-02-08T16:52:08.660" v="514" actId="20577"/>
          <ac:spMkLst>
            <pc:docMk/>
            <pc:sldMk cId="1204256302" sldId="260"/>
            <ac:spMk id="2" creationId="{8EF0469F-B906-CAE0-2F7D-E9CC4638DE94}"/>
          </ac:spMkLst>
        </pc:spChg>
        <pc:spChg chg="mod">
          <ac:chgData name="ariadne fyrogeni" userId="f6540a3b75c6dbac" providerId="LiveId" clId="{AD7A1C40-9BA2-413A-83F5-80E10512FF26}" dt="2025-02-10T19:00:55.450" v="4536" actId="207"/>
          <ac:spMkLst>
            <pc:docMk/>
            <pc:sldMk cId="1204256302" sldId="260"/>
            <ac:spMk id="4" creationId="{FACCD393-4D35-1404-831E-CAC6B3E15B2C}"/>
          </ac:spMkLst>
        </pc:spChg>
        <pc:spChg chg="mod">
          <ac:chgData name="ariadne fyrogeni" userId="f6540a3b75c6dbac" providerId="LiveId" clId="{AD7A1C40-9BA2-413A-83F5-80E10512FF26}" dt="2025-02-10T16:28:42.295" v="2684" actId="207"/>
          <ac:spMkLst>
            <pc:docMk/>
            <pc:sldMk cId="1204256302" sldId="260"/>
            <ac:spMk id="5" creationId="{C134B6CB-F38F-E265-54C1-C9D90C91F2EA}"/>
          </ac:spMkLst>
        </pc:spChg>
        <pc:spChg chg="mod">
          <ac:chgData name="ariadne fyrogeni" userId="f6540a3b75c6dbac" providerId="LiveId" clId="{AD7A1C40-9BA2-413A-83F5-80E10512FF26}" dt="2025-02-10T16:28:42.295" v="2684" actId="207"/>
          <ac:spMkLst>
            <pc:docMk/>
            <pc:sldMk cId="1204256302" sldId="260"/>
            <ac:spMk id="6" creationId="{F75A9DE4-9100-2116-0EAF-E4A17A197744}"/>
          </ac:spMkLst>
        </pc:spChg>
        <pc:spChg chg="add mod ord">
          <ac:chgData name="ariadne fyrogeni" userId="f6540a3b75c6dbac" providerId="LiveId" clId="{AD7A1C40-9BA2-413A-83F5-80E10512FF26}" dt="2025-02-08T16:35:23.658" v="422" actId="14100"/>
          <ac:spMkLst>
            <pc:docMk/>
            <pc:sldMk cId="1204256302" sldId="260"/>
            <ac:spMk id="9" creationId="{6D892171-99BD-8845-F71F-3A26FC931AA8}"/>
          </ac:spMkLst>
        </pc:spChg>
      </pc:sldChg>
      <pc:sldChg chg="del">
        <pc:chgData name="ariadne fyrogeni" userId="f6540a3b75c6dbac" providerId="LiveId" clId="{AD7A1C40-9BA2-413A-83F5-80E10512FF26}" dt="2025-02-08T16:30:31.585" v="400" actId="47"/>
        <pc:sldMkLst>
          <pc:docMk/>
          <pc:sldMk cId="1367568715" sldId="262"/>
        </pc:sldMkLst>
      </pc:sldChg>
      <pc:sldChg chg="addSp delSp modSp del mod">
        <pc:chgData name="ariadne fyrogeni" userId="f6540a3b75c6dbac" providerId="LiveId" clId="{AD7A1C40-9BA2-413A-83F5-80E10512FF26}" dt="2025-02-08T18:02:05.206" v="1489" actId="47"/>
        <pc:sldMkLst>
          <pc:docMk/>
          <pc:sldMk cId="92248216" sldId="263"/>
        </pc:sldMkLst>
      </pc:sldChg>
      <pc:sldChg chg="addSp delSp modSp del mod ord modShow modNotesTx">
        <pc:chgData name="ariadne fyrogeni" userId="f6540a3b75c6dbac" providerId="LiveId" clId="{AD7A1C40-9BA2-413A-83F5-80E10512FF26}" dt="2025-02-10T18:53:15.644" v="4508" actId="47"/>
        <pc:sldMkLst>
          <pc:docMk/>
          <pc:sldMk cId="1581428854" sldId="266"/>
        </pc:sldMkLst>
        <pc:spChg chg="add del mod">
          <ac:chgData name="ariadne fyrogeni" userId="f6540a3b75c6dbac" providerId="LiveId" clId="{AD7A1C40-9BA2-413A-83F5-80E10512FF26}" dt="2025-02-10T18:53:12.215" v="4507" actId="1076"/>
          <ac:spMkLst>
            <pc:docMk/>
            <pc:sldMk cId="1581428854" sldId="266"/>
            <ac:spMk id="9" creationId="{41EA848A-27AD-E6DC-C4C0-3E9049E737FB}"/>
          </ac:spMkLst>
        </pc:spChg>
        <pc:spChg chg="mod">
          <ac:chgData name="ariadne fyrogeni" userId="f6540a3b75c6dbac" providerId="LiveId" clId="{AD7A1C40-9BA2-413A-83F5-80E10512FF26}" dt="2025-02-10T18:31:05.199" v="4428" actId="208"/>
          <ac:spMkLst>
            <pc:docMk/>
            <pc:sldMk cId="1581428854" sldId="266"/>
            <ac:spMk id="11" creationId="{90F26D9C-CA1D-7AA0-566A-0A4DAC2857C7}"/>
          </ac:spMkLst>
        </pc:spChg>
        <pc:spChg chg="mod">
          <ac:chgData name="ariadne fyrogeni" userId="f6540a3b75c6dbac" providerId="LiveId" clId="{AD7A1C40-9BA2-413A-83F5-80E10512FF26}" dt="2025-02-10T18:37:23.508" v="4449" actId="208"/>
          <ac:spMkLst>
            <pc:docMk/>
            <pc:sldMk cId="1581428854" sldId="266"/>
            <ac:spMk id="12" creationId="{EF11984A-01AA-ABDA-0A54-FA2AEDD997B3}"/>
          </ac:spMkLst>
        </pc:spChg>
        <pc:spChg chg="mod">
          <ac:chgData name="ariadne fyrogeni" userId="f6540a3b75c6dbac" providerId="LiveId" clId="{AD7A1C40-9BA2-413A-83F5-80E10512FF26}" dt="2025-02-10T18:36:05.009" v="4442" actId="108"/>
          <ac:spMkLst>
            <pc:docMk/>
            <pc:sldMk cId="1581428854" sldId="266"/>
            <ac:spMk id="13" creationId="{DC7A4B34-A314-ABFA-58B5-309E2C2F1C3C}"/>
          </ac:spMkLst>
        </pc:spChg>
        <pc:spChg chg="mod">
          <ac:chgData name="ariadne fyrogeni" userId="f6540a3b75c6dbac" providerId="LiveId" clId="{AD7A1C40-9BA2-413A-83F5-80E10512FF26}" dt="2025-02-10T18:44:18.560" v="4470" actId="208"/>
          <ac:spMkLst>
            <pc:docMk/>
            <pc:sldMk cId="1581428854" sldId="266"/>
            <ac:spMk id="15" creationId="{37C87F18-E170-0A6E-7C5C-A5E943E85E92}"/>
          </ac:spMkLst>
        </pc:spChg>
        <pc:spChg chg="mod">
          <ac:chgData name="ariadne fyrogeni" userId="f6540a3b75c6dbac" providerId="LiveId" clId="{AD7A1C40-9BA2-413A-83F5-80E10512FF26}" dt="2025-02-10T18:35:52.433" v="4441" actId="208"/>
          <ac:spMkLst>
            <pc:docMk/>
            <pc:sldMk cId="1581428854" sldId="266"/>
            <ac:spMk id="21" creationId="{6914E94C-6A05-29C5-68C8-4E823FD40936}"/>
          </ac:spMkLst>
        </pc:spChg>
        <pc:spChg chg="mod">
          <ac:chgData name="ariadne fyrogeni" userId="f6540a3b75c6dbac" providerId="LiveId" clId="{AD7A1C40-9BA2-413A-83F5-80E10512FF26}" dt="2025-02-10T18:36:18.024" v="4444" actId="108"/>
          <ac:spMkLst>
            <pc:docMk/>
            <pc:sldMk cId="1581428854" sldId="266"/>
            <ac:spMk id="57" creationId="{F9FBDA6F-795B-9265-5B8E-E32F2DB21F97}"/>
          </ac:spMkLst>
        </pc:spChg>
        <pc:spChg chg="add mod">
          <ac:chgData name="ariadne fyrogeni" userId="f6540a3b75c6dbac" providerId="LiveId" clId="{AD7A1C40-9BA2-413A-83F5-80E10512FF26}" dt="2025-02-10T18:42:01.042" v="4463" actId="1582"/>
          <ac:spMkLst>
            <pc:docMk/>
            <pc:sldMk cId="1581428854" sldId="266"/>
            <ac:spMk id="110" creationId="{F36EA84C-53BC-9AB0-6F94-710FE9E9B8CA}"/>
          </ac:spMkLst>
        </pc:spChg>
        <pc:spChg chg="mod">
          <ac:chgData name="ariadne fyrogeni" userId="f6540a3b75c6dbac" providerId="LiveId" clId="{AD7A1C40-9BA2-413A-83F5-80E10512FF26}" dt="2025-02-10T18:36:18.834" v="4445" actId="108"/>
          <ac:spMkLst>
            <pc:docMk/>
            <pc:sldMk cId="1581428854" sldId="266"/>
            <ac:spMk id="121" creationId="{7D464F1C-8548-7D52-02D0-B0EADB4968B1}"/>
          </ac:spMkLst>
        </pc:spChg>
        <pc:cxnChg chg="mod">
          <ac:chgData name="ariadne fyrogeni" userId="f6540a3b75c6dbac" providerId="LiveId" clId="{AD7A1C40-9BA2-413A-83F5-80E10512FF26}" dt="2025-02-10T18:53:12.215" v="4507" actId="1076"/>
          <ac:cxnSpMkLst>
            <pc:docMk/>
            <pc:sldMk cId="1581428854" sldId="266"/>
            <ac:cxnSpMk id="36" creationId="{1FF2B962-D7D0-E628-4037-F184DA349E4E}"/>
          </ac:cxnSpMkLst>
        </pc:cxnChg>
        <pc:cxnChg chg="mod">
          <ac:chgData name="ariadne fyrogeni" userId="f6540a3b75c6dbac" providerId="LiveId" clId="{AD7A1C40-9BA2-413A-83F5-80E10512FF26}" dt="2025-02-10T18:42:49.807" v="4468" actId="14100"/>
          <ac:cxnSpMkLst>
            <pc:docMk/>
            <pc:sldMk cId="1581428854" sldId="266"/>
            <ac:cxnSpMk id="181" creationId="{66AAF790-6430-5EB6-5A48-FB0DA23EF0FD}"/>
          </ac:cxnSpMkLst>
        </pc:cxnChg>
        <pc:cxnChg chg="mod ord">
          <ac:chgData name="ariadne fyrogeni" userId="f6540a3b75c6dbac" providerId="LiveId" clId="{AD7A1C40-9BA2-413A-83F5-80E10512FF26}" dt="2025-02-10T18:42:29.052" v="4466" actId="14100"/>
          <ac:cxnSpMkLst>
            <pc:docMk/>
            <pc:sldMk cId="1581428854" sldId="266"/>
            <ac:cxnSpMk id="183" creationId="{85C258BD-25BF-8CCE-1500-E492FA7C827D}"/>
          </ac:cxnSpMkLst>
        </pc:cxnChg>
      </pc:sldChg>
      <pc:sldChg chg="addSp delSp modSp mod ord modNotesTx">
        <pc:chgData name="ariadne fyrogeni" userId="f6540a3b75c6dbac" providerId="LiveId" clId="{AD7A1C40-9BA2-413A-83F5-80E10512FF26}" dt="2025-02-10T18:59:23.588" v="4534" actId="123"/>
        <pc:sldMkLst>
          <pc:docMk/>
          <pc:sldMk cId="1496295758" sldId="267"/>
        </pc:sldMkLst>
        <pc:spChg chg="add del mod">
          <ac:chgData name="ariadne fyrogeni" userId="f6540a3b75c6dbac" providerId="LiveId" clId="{AD7A1C40-9BA2-413A-83F5-80E10512FF26}" dt="2025-02-10T18:59:19.759" v="4533" actId="123"/>
          <ac:spMkLst>
            <pc:docMk/>
            <pc:sldMk cId="1496295758" sldId="267"/>
            <ac:spMk id="3" creationId="{015844B2-FEAA-AE57-EF2F-1A512D0A6F22}"/>
          </ac:spMkLst>
        </pc:spChg>
        <pc:spChg chg="del mod">
          <ac:chgData name="ariadne fyrogeni" userId="f6540a3b75c6dbac" providerId="LiveId" clId="{AD7A1C40-9BA2-413A-83F5-80E10512FF26}" dt="2025-02-10T16:59:21.217" v="2930" actId="478"/>
          <ac:spMkLst>
            <pc:docMk/>
            <pc:sldMk cId="1496295758" sldId="267"/>
            <ac:spMk id="4" creationId="{B040F941-673F-7008-1313-A4A26A2E5D78}"/>
          </ac:spMkLst>
        </pc:spChg>
        <pc:spChg chg="add del mod">
          <ac:chgData name="ariadne fyrogeni" userId="f6540a3b75c6dbac" providerId="LiveId" clId="{AD7A1C40-9BA2-413A-83F5-80E10512FF26}" dt="2025-02-10T16:58:54.025" v="2914" actId="478"/>
          <ac:spMkLst>
            <pc:docMk/>
            <pc:sldMk cId="1496295758" sldId="267"/>
            <ac:spMk id="5" creationId="{F56D2C3A-8023-7565-CF5C-584135EF0D4A}"/>
          </ac:spMkLst>
        </pc:spChg>
        <pc:spChg chg="del mod">
          <ac:chgData name="ariadne fyrogeni" userId="f6540a3b75c6dbac" providerId="LiveId" clId="{AD7A1C40-9BA2-413A-83F5-80E10512FF26}" dt="2025-02-10T16:58:52.616" v="2913" actId="478"/>
          <ac:spMkLst>
            <pc:docMk/>
            <pc:sldMk cId="1496295758" sldId="267"/>
            <ac:spMk id="6" creationId="{F20223E4-9CC9-82DA-18E1-14B25C62B8B4}"/>
          </ac:spMkLst>
        </pc:spChg>
        <pc:spChg chg="add mod">
          <ac:chgData name="ariadne fyrogeni" userId="f6540a3b75c6dbac" providerId="LiveId" clId="{AD7A1C40-9BA2-413A-83F5-80E10512FF26}" dt="2025-02-10T17:05:15.585" v="3162" actId="1076"/>
          <ac:spMkLst>
            <pc:docMk/>
            <pc:sldMk cId="1496295758" sldId="267"/>
            <ac:spMk id="7" creationId="{9A242C37-A9D4-4F64-5872-7ACE2BC78138}"/>
          </ac:spMkLst>
        </pc:spChg>
        <pc:spChg chg="mod">
          <ac:chgData name="ariadne fyrogeni" userId="f6540a3b75c6dbac" providerId="LiveId" clId="{AD7A1C40-9BA2-413A-83F5-80E10512FF26}" dt="2025-02-10T18:27:17.647" v="4404" actId="207"/>
          <ac:spMkLst>
            <pc:docMk/>
            <pc:sldMk cId="1496295758" sldId="267"/>
            <ac:spMk id="8" creationId="{26AD8890-6DAB-0563-678F-8F412E431A21}"/>
          </ac:spMkLst>
        </pc:spChg>
        <pc:spChg chg="mod">
          <ac:chgData name="ariadne fyrogeni" userId="f6540a3b75c6dbac" providerId="LiveId" clId="{AD7A1C40-9BA2-413A-83F5-80E10512FF26}" dt="2025-02-10T18:59:23.588" v="4534" actId="123"/>
          <ac:spMkLst>
            <pc:docMk/>
            <pc:sldMk cId="1496295758" sldId="267"/>
            <ac:spMk id="9" creationId="{2E5CD995-359E-63D1-2A6F-BA85390ABA3F}"/>
          </ac:spMkLst>
        </pc:spChg>
        <pc:spChg chg="del mod">
          <ac:chgData name="ariadne fyrogeni" userId="f6540a3b75c6dbac" providerId="LiveId" clId="{AD7A1C40-9BA2-413A-83F5-80E10512FF26}" dt="2025-02-10T16:59:28.964" v="2933" actId="478"/>
          <ac:spMkLst>
            <pc:docMk/>
            <pc:sldMk cId="1496295758" sldId="267"/>
            <ac:spMk id="10" creationId="{D8B95CFF-3143-469B-A3C1-20D06B4E33D4}"/>
          </ac:spMkLst>
        </pc:spChg>
        <pc:spChg chg="del mod">
          <ac:chgData name="ariadne fyrogeni" userId="f6540a3b75c6dbac" providerId="LiveId" clId="{AD7A1C40-9BA2-413A-83F5-80E10512FF26}" dt="2025-02-10T16:58:46.275" v="2905" actId="478"/>
          <ac:spMkLst>
            <pc:docMk/>
            <pc:sldMk cId="1496295758" sldId="267"/>
            <ac:spMk id="11" creationId="{63BC8621-C9AF-E11F-6429-A32EEA1CF1D3}"/>
          </ac:spMkLst>
        </pc:spChg>
        <pc:spChg chg="del mod">
          <ac:chgData name="ariadne fyrogeni" userId="f6540a3b75c6dbac" providerId="LiveId" clId="{AD7A1C40-9BA2-413A-83F5-80E10512FF26}" dt="2025-02-10T16:58:46.899" v="2906" actId="478"/>
          <ac:spMkLst>
            <pc:docMk/>
            <pc:sldMk cId="1496295758" sldId="267"/>
            <ac:spMk id="12" creationId="{AE92EE9C-C2EA-E412-CA02-3610808A823D}"/>
          </ac:spMkLst>
        </pc:spChg>
        <pc:spChg chg="del mod">
          <ac:chgData name="ariadne fyrogeni" userId="f6540a3b75c6dbac" providerId="LiveId" clId="{AD7A1C40-9BA2-413A-83F5-80E10512FF26}" dt="2025-02-10T16:58:47.499" v="2907" actId="478"/>
          <ac:spMkLst>
            <pc:docMk/>
            <pc:sldMk cId="1496295758" sldId="267"/>
            <ac:spMk id="13" creationId="{3B20D82A-5D43-AD90-4CF7-400D23D4C60E}"/>
          </ac:spMkLst>
        </pc:spChg>
        <pc:spChg chg="del mod">
          <ac:chgData name="ariadne fyrogeni" userId="f6540a3b75c6dbac" providerId="LiveId" clId="{AD7A1C40-9BA2-413A-83F5-80E10512FF26}" dt="2025-02-10T16:58:48.122" v="2908" actId="478"/>
          <ac:spMkLst>
            <pc:docMk/>
            <pc:sldMk cId="1496295758" sldId="267"/>
            <ac:spMk id="14" creationId="{E37A1D6B-44F3-989A-D81C-B11127CDB7D1}"/>
          </ac:spMkLst>
        </pc:spChg>
        <pc:spChg chg="add del mod">
          <ac:chgData name="ariadne fyrogeni" userId="f6540a3b75c6dbac" providerId="LiveId" clId="{AD7A1C40-9BA2-413A-83F5-80E10512FF26}" dt="2025-02-10T16:59:23.501" v="2931" actId="478"/>
          <ac:spMkLst>
            <pc:docMk/>
            <pc:sldMk cId="1496295758" sldId="267"/>
            <ac:spMk id="16" creationId="{20634B30-E515-A2FF-11CC-2C134B69C77D}"/>
          </ac:spMkLst>
        </pc:spChg>
        <pc:spChg chg="del">
          <ac:chgData name="ariadne fyrogeni" userId="f6540a3b75c6dbac" providerId="LiveId" clId="{AD7A1C40-9BA2-413A-83F5-80E10512FF26}" dt="2025-02-10T16:58:48.965" v="2909" actId="478"/>
          <ac:spMkLst>
            <pc:docMk/>
            <pc:sldMk cId="1496295758" sldId="267"/>
            <ac:spMk id="19" creationId="{17E5C24A-701B-7354-B194-AEA705706AA3}"/>
          </ac:spMkLst>
        </pc:spChg>
        <pc:spChg chg="del mod">
          <ac:chgData name="ariadne fyrogeni" userId="f6540a3b75c6dbac" providerId="LiveId" clId="{AD7A1C40-9BA2-413A-83F5-80E10512FF26}" dt="2025-02-10T16:58:51.033" v="2912" actId="478"/>
          <ac:spMkLst>
            <pc:docMk/>
            <pc:sldMk cId="1496295758" sldId="267"/>
            <ac:spMk id="20" creationId="{8CA291B1-EA5F-4A8D-7028-34E07A828E58}"/>
          </ac:spMkLst>
        </pc:spChg>
        <pc:spChg chg="del">
          <ac:chgData name="ariadne fyrogeni" userId="f6540a3b75c6dbac" providerId="LiveId" clId="{AD7A1C40-9BA2-413A-83F5-80E10512FF26}" dt="2025-02-10T16:58:50.444" v="2911" actId="478"/>
          <ac:spMkLst>
            <pc:docMk/>
            <pc:sldMk cId="1496295758" sldId="267"/>
            <ac:spMk id="21" creationId="{85006FB8-65A0-4437-C3A5-4CB9227FD4DC}"/>
          </ac:spMkLst>
        </pc:spChg>
        <pc:spChg chg="del">
          <ac:chgData name="ariadne fyrogeni" userId="f6540a3b75c6dbac" providerId="LiveId" clId="{AD7A1C40-9BA2-413A-83F5-80E10512FF26}" dt="2025-02-10T16:58:49.689" v="2910" actId="478"/>
          <ac:spMkLst>
            <pc:docMk/>
            <pc:sldMk cId="1496295758" sldId="267"/>
            <ac:spMk id="22" creationId="{2F290BA9-58E1-7033-2C27-27045333DFEC}"/>
          </ac:spMkLst>
        </pc:spChg>
        <pc:spChg chg="del mod">
          <ac:chgData name="ariadne fyrogeni" userId="f6540a3b75c6dbac" providerId="LiveId" clId="{AD7A1C40-9BA2-413A-83F5-80E10512FF26}" dt="2025-02-10T16:58:42.077" v="2904" actId="478"/>
          <ac:spMkLst>
            <pc:docMk/>
            <pc:sldMk cId="1496295758" sldId="267"/>
            <ac:spMk id="23" creationId="{DA598498-156A-6604-3B77-E0587A625A2C}"/>
          </ac:spMkLst>
        </pc:spChg>
        <pc:spChg chg="add del mod">
          <ac:chgData name="ariadne fyrogeni" userId="f6540a3b75c6dbac" providerId="LiveId" clId="{AD7A1C40-9BA2-413A-83F5-80E10512FF26}" dt="2025-02-10T17:24:21.378" v="3512"/>
          <ac:spMkLst>
            <pc:docMk/>
            <pc:sldMk cId="1496295758" sldId="267"/>
            <ac:spMk id="28" creationId="{5D2A832F-2486-6868-BB02-78068CD59898}"/>
          </ac:spMkLst>
        </pc:spChg>
        <pc:spChg chg="add mod">
          <ac:chgData name="ariadne fyrogeni" userId="f6540a3b75c6dbac" providerId="LiveId" clId="{AD7A1C40-9BA2-413A-83F5-80E10512FF26}" dt="2025-02-10T18:25:53.750" v="4397" actId="207"/>
          <ac:spMkLst>
            <pc:docMk/>
            <pc:sldMk cId="1496295758" sldId="267"/>
            <ac:spMk id="30" creationId="{B50F91BF-7215-D114-FC74-E589209BF98C}"/>
          </ac:spMkLst>
        </pc:spChg>
        <pc:grpChg chg="add mod">
          <ac:chgData name="ariadne fyrogeni" userId="f6540a3b75c6dbac" providerId="LiveId" clId="{AD7A1C40-9BA2-413A-83F5-80E10512FF26}" dt="2025-02-10T17:04:29.390" v="3151" actId="164"/>
          <ac:grpSpMkLst>
            <pc:docMk/>
            <pc:sldMk cId="1496295758" sldId="267"/>
            <ac:grpSpMk id="18" creationId="{FC924597-BBE3-BE00-1274-FF6010488EEF}"/>
          </ac:grpSpMkLst>
        </pc:grpChg>
        <pc:picChg chg="add mod">
          <ac:chgData name="ariadne fyrogeni" userId="f6540a3b75c6dbac" providerId="LiveId" clId="{AD7A1C40-9BA2-413A-83F5-80E10512FF26}" dt="2025-02-10T17:04:53.383" v="3157" actId="1076"/>
          <ac:picMkLst>
            <pc:docMk/>
            <pc:sldMk cId="1496295758" sldId="267"/>
            <ac:picMk id="17" creationId="{15006468-2909-E9E9-F767-0CAA7C789F74}"/>
          </ac:picMkLst>
        </pc:picChg>
        <pc:picChg chg="add mod modCrop">
          <ac:chgData name="ariadne fyrogeni" userId="f6540a3b75c6dbac" providerId="LiveId" clId="{AD7A1C40-9BA2-413A-83F5-80E10512FF26}" dt="2025-02-10T17:17:29.457" v="3386" actId="1076"/>
          <ac:picMkLst>
            <pc:docMk/>
            <pc:sldMk cId="1496295758" sldId="267"/>
            <ac:picMk id="25" creationId="{AC8C2793-A1D1-40D7-3D73-37DFF84E8117}"/>
          </ac:picMkLst>
        </pc:picChg>
        <pc:picChg chg="add del mod modCrop">
          <ac:chgData name="ariadne fyrogeni" userId="f6540a3b75c6dbac" providerId="LiveId" clId="{AD7A1C40-9BA2-413A-83F5-80E10512FF26}" dt="2025-02-10T17:22:50.955" v="3493" actId="21"/>
          <ac:picMkLst>
            <pc:docMk/>
            <pc:sldMk cId="1496295758" sldId="267"/>
            <ac:picMk id="27" creationId="{F6E94B72-70F4-AEED-9655-86FF8276E796}"/>
          </ac:picMkLst>
        </pc:picChg>
        <pc:picChg chg="add mod">
          <ac:chgData name="ariadne fyrogeni" userId="f6540a3b75c6dbac" providerId="LiveId" clId="{AD7A1C40-9BA2-413A-83F5-80E10512FF26}" dt="2025-02-10T17:25:06.890" v="3518" actId="1076"/>
          <ac:picMkLst>
            <pc:docMk/>
            <pc:sldMk cId="1496295758" sldId="267"/>
            <ac:picMk id="29" creationId="{F6E94B72-70F4-AEED-9655-86FF8276E796}"/>
          </ac:picMkLst>
        </pc:picChg>
      </pc:sldChg>
      <pc:sldChg chg="modSp add mod modShow">
        <pc:chgData name="ariadne fyrogeni" userId="f6540a3b75c6dbac" providerId="LiveId" clId="{AD7A1C40-9BA2-413A-83F5-80E10512FF26}" dt="2025-02-10T19:02:10.033" v="4553" actId="207"/>
        <pc:sldMkLst>
          <pc:docMk/>
          <pc:sldMk cId="3238636470" sldId="268"/>
        </pc:sldMkLst>
        <pc:spChg chg="mod">
          <ac:chgData name="ariadne fyrogeni" userId="f6540a3b75c6dbac" providerId="LiveId" clId="{AD7A1C40-9BA2-413A-83F5-80E10512FF26}" dt="2025-02-10T18:29:49.117" v="4422" actId="1076"/>
          <ac:spMkLst>
            <pc:docMk/>
            <pc:sldMk cId="3238636470" sldId="268"/>
            <ac:spMk id="2" creationId="{ECBD5B3B-7CA9-E609-13F1-6DA4892065E7}"/>
          </ac:spMkLst>
        </pc:spChg>
        <pc:spChg chg="mod">
          <ac:chgData name="ariadne fyrogeni" userId="f6540a3b75c6dbac" providerId="LiveId" clId="{AD7A1C40-9BA2-413A-83F5-80E10512FF26}" dt="2025-02-10T19:01:24.923" v="4544" actId="208"/>
          <ac:spMkLst>
            <pc:docMk/>
            <pc:sldMk cId="3238636470" sldId="268"/>
            <ac:spMk id="3" creationId="{F4C88AA4-1890-895F-14D7-AECED519F8FB}"/>
          </ac:spMkLst>
        </pc:spChg>
        <pc:spChg chg="mod">
          <ac:chgData name="ariadne fyrogeni" userId="f6540a3b75c6dbac" providerId="LiveId" clId="{AD7A1C40-9BA2-413A-83F5-80E10512FF26}" dt="2025-02-10T19:01:29.484" v="4546" actId="208"/>
          <ac:spMkLst>
            <pc:docMk/>
            <pc:sldMk cId="3238636470" sldId="268"/>
            <ac:spMk id="4" creationId="{FA8BA785-FDDD-16CE-2F0B-200374F81053}"/>
          </ac:spMkLst>
        </pc:spChg>
        <pc:spChg chg="mod">
          <ac:chgData name="ariadne fyrogeni" userId="f6540a3b75c6dbac" providerId="LiveId" clId="{AD7A1C40-9BA2-413A-83F5-80E10512FF26}" dt="2025-02-10T18:29:56.577" v="4423" actId="1076"/>
          <ac:spMkLst>
            <pc:docMk/>
            <pc:sldMk cId="3238636470" sldId="268"/>
            <ac:spMk id="5" creationId="{554BF21E-B5C5-498F-B939-6678040FA61A}"/>
          </ac:spMkLst>
        </pc:spChg>
        <pc:spChg chg="mod">
          <ac:chgData name="ariadne fyrogeni" userId="f6540a3b75c6dbac" providerId="LiveId" clId="{AD7A1C40-9BA2-413A-83F5-80E10512FF26}" dt="2025-02-10T18:29:56.577" v="4423" actId="1076"/>
          <ac:spMkLst>
            <pc:docMk/>
            <pc:sldMk cId="3238636470" sldId="268"/>
            <ac:spMk id="6" creationId="{9C842A6E-6AAE-B375-2F3E-1F7DE96377BC}"/>
          </ac:spMkLst>
        </pc:spChg>
        <pc:spChg chg="mod">
          <ac:chgData name="ariadne fyrogeni" userId="f6540a3b75c6dbac" providerId="LiveId" clId="{AD7A1C40-9BA2-413A-83F5-80E10512FF26}" dt="2025-02-10T19:01:27.334" v="4545" actId="208"/>
          <ac:spMkLst>
            <pc:docMk/>
            <pc:sldMk cId="3238636470" sldId="268"/>
            <ac:spMk id="7" creationId="{C598F16D-F892-B089-60DF-7FF820EF6357}"/>
          </ac:spMkLst>
        </pc:spChg>
        <pc:spChg chg="mod">
          <ac:chgData name="ariadne fyrogeni" userId="f6540a3b75c6dbac" providerId="LiveId" clId="{AD7A1C40-9BA2-413A-83F5-80E10512FF26}" dt="2025-02-10T18:29:56.577" v="4423" actId="1076"/>
          <ac:spMkLst>
            <pc:docMk/>
            <pc:sldMk cId="3238636470" sldId="268"/>
            <ac:spMk id="8" creationId="{3B9DAB95-9E1B-1C59-3D7F-ED8E7ABB0FD1}"/>
          </ac:spMkLst>
        </pc:spChg>
        <pc:spChg chg="mod">
          <ac:chgData name="ariadne fyrogeni" userId="f6540a3b75c6dbac" providerId="LiveId" clId="{AD7A1C40-9BA2-413A-83F5-80E10512FF26}" dt="2025-02-10T19:02:08.319" v="4552" actId="207"/>
          <ac:spMkLst>
            <pc:docMk/>
            <pc:sldMk cId="3238636470" sldId="268"/>
            <ac:spMk id="13" creationId="{B5F819D2-D8F1-86F6-3E6A-ED2457EE7CE6}"/>
          </ac:spMkLst>
        </pc:spChg>
        <pc:spChg chg="mod">
          <ac:chgData name="ariadne fyrogeni" userId="f6540a3b75c6dbac" providerId="LiveId" clId="{AD7A1C40-9BA2-413A-83F5-80E10512FF26}" dt="2025-02-10T18:29:56.577" v="4423" actId="1076"/>
          <ac:spMkLst>
            <pc:docMk/>
            <pc:sldMk cId="3238636470" sldId="268"/>
            <ac:spMk id="15" creationId="{2A0ACCD7-E9A1-B48C-7C8B-382BE2538572}"/>
          </ac:spMkLst>
        </pc:spChg>
        <pc:spChg chg="mod">
          <ac:chgData name="ariadne fyrogeni" userId="f6540a3b75c6dbac" providerId="LiveId" clId="{AD7A1C40-9BA2-413A-83F5-80E10512FF26}" dt="2025-02-10T19:02:10.033" v="4553" actId="207"/>
          <ac:spMkLst>
            <pc:docMk/>
            <pc:sldMk cId="3238636470" sldId="268"/>
            <ac:spMk id="16" creationId="{C7913572-8CDC-1781-72BC-898DAB0A2CCB}"/>
          </ac:spMkLst>
        </pc:spChg>
        <pc:spChg chg="mod">
          <ac:chgData name="ariadne fyrogeni" userId="f6540a3b75c6dbac" providerId="LiveId" clId="{AD7A1C40-9BA2-413A-83F5-80E10512FF26}" dt="2025-02-10T19:02:04.995" v="4551" actId="207"/>
          <ac:spMkLst>
            <pc:docMk/>
            <pc:sldMk cId="3238636470" sldId="268"/>
            <ac:spMk id="17" creationId="{C03EA594-365F-F97A-3695-374D33E8FF09}"/>
          </ac:spMkLst>
        </pc:spChg>
        <pc:spChg chg="mod">
          <ac:chgData name="ariadne fyrogeni" userId="f6540a3b75c6dbac" providerId="LiveId" clId="{AD7A1C40-9BA2-413A-83F5-80E10512FF26}" dt="2025-02-10T18:29:56.577" v="4423" actId="1076"/>
          <ac:spMkLst>
            <pc:docMk/>
            <pc:sldMk cId="3238636470" sldId="268"/>
            <ac:spMk id="18" creationId="{C7B2DEF2-068E-3834-F55D-FB9EA3E8D802}"/>
          </ac:spMkLst>
        </pc:spChg>
      </pc:sldChg>
      <pc:sldChg chg="del">
        <pc:chgData name="ariadne fyrogeni" userId="f6540a3b75c6dbac" providerId="LiveId" clId="{AD7A1C40-9BA2-413A-83F5-80E10512FF26}" dt="2025-02-08T16:30:45.531" v="403" actId="47"/>
        <pc:sldMkLst>
          <pc:docMk/>
          <pc:sldMk cId="3862925992" sldId="269"/>
        </pc:sldMkLst>
      </pc:sldChg>
      <pc:sldChg chg="del">
        <pc:chgData name="ariadne fyrogeni" userId="f6540a3b75c6dbac" providerId="LiveId" clId="{AD7A1C40-9BA2-413A-83F5-80E10512FF26}" dt="2025-02-08T16:30:42.451" v="401" actId="47"/>
        <pc:sldMkLst>
          <pc:docMk/>
          <pc:sldMk cId="520053695" sldId="270"/>
        </pc:sldMkLst>
      </pc:sldChg>
      <pc:sldChg chg="setBg">
        <pc:chgData name="ariadne fyrogeni" userId="f6540a3b75c6dbac" providerId="LiveId" clId="{AD7A1C40-9BA2-413A-83F5-80E10512FF26}" dt="2025-02-10T17:26:08.218" v="3521"/>
        <pc:sldMkLst>
          <pc:docMk/>
          <pc:sldMk cId="3529608493" sldId="271"/>
        </pc:sldMkLst>
      </pc:sldChg>
      <pc:sldChg chg="add del">
        <pc:chgData name="ariadne fyrogeni" userId="f6540a3b75c6dbac" providerId="LiveId" clId="{AD7A1C40-9BA2-413A-83F5-80E10512FF26}" dt="2025-02-08T16:28:35.190" v="368" actId="47"/>
        <pc:sldMkLst>
          <pc:docMk/>
          <pc:sldMk cId="1629151935" sldId="272"/>
        </pc:sldMkLst>
      </pc:sldChg>
      <pc:sldChg chg="del">
        <pc:chgData name="ariadne fyrogeni" userId="f6540a3b75c6dbac" providerId="LiveId" clId="{AD7A1C40-9BA2-413A-83F5-80E10512FF26}" dt="2025-02-08T16:30:43.831" v="402" actId="47"/>
        <pc:sldMkLst>
          <pc:docMk/>
          <pc:sldMk cId="1191486592" sldId="273"/>
        </pc:sldMkLst>
      </pc:sldChg>
      <pc:sldChg chg="del">
        <pc:chgData name="ariadne fyrogeni" userId="f6540a3b75c6dbac" providerId="LiveId" clId="{AD7A1C40-9BA2-413A-83F5-80E10512FF26}" dt="2025-02-08T16:30:46.947" v="404" actId="47"/>
        <pc:sldMkLst>
          <pc:docMk/>
          <pc:sldMk cId="1850646805" sldId="274"/>
        </pc:sldMkLst>
      </pc:sldChg>
      <pc:sldChg chg="addSp delSp modSp del mod modShow">
        <pc:chgData name="ariadne fyrogeni" userId="f6540a3b75c6dbac" providerId="LiveId" clId="{AD7A1C40-9BA2-413A-83F5-80E10512FF26}" dt="2025-02-10T18:25:16.272" v="4394" actId="47"/>
        <pc:sldMkLst>
          <pc:docMk/>
          <pc:sldMk cId="2040437645" sldId="275"/>
        </pc:sldMkLst>
        <pc:spChg chg="del mod">
          <ac:chgData name="ariadne fyrogeni" userId="f6540a3b75c6dbac" providerId="LiveId" clId="{AD7A1C40-9BA2-413A-83F5-80E10512FF26}" dt="2025-02-10T17:56:30.674" v="4086" actId="478"/>
          <ac:spMkLst>
            <pc:docMk/>
            <pc:sldMk cId="2040437645" sldId="275"/>
            <ac:spMk id="2" creationId="{61DFE74A-18EC-E469-EB2D-21D34E20B5E5}"/>
          </ac:spMkLst>
        </pc:spChg>
        <pc:spChg chg="add mod">
          <ac:chgData name="ariadne fyrogeni" userId="f6540a3b75c6dbac" providerId="LiveId" clId="{AD7A1C40-9BA2-413A-83F5-80E10512FF26}" dt="2025-02-10T18:08:32.665" v="4311" actId="207"/>
          <ac:spMkLst>
            <pc:docMk/>
            <pc:sldMk cId="2040437645" sldId="275"/>
            <ac:spMk id="3" creationId="{E19E0C3B-8EE7-BDD3-60AD-9FB303F3B03C}"/>
          </ac:spMkLst>
        </pc:spChg>
        <pc:spChg chg="del mod">
          <ac:chgData name="ariadne fyrogeni" userId="f6540a3b75c6dbac" providerId="LiveId" clId="{AD7A1C40-9BA2-413A-83F5-80E10512FF26}" dt="2025-02-10T17:49:32.459" v="3712" actId="478"/>
          <ac:spMkLst>
            <pc:docMk/>
            <pc:sldMk cId="2040437645" sldId="275"/>
            <ac:spMk id="4" creationId="{31779AEB-4990-1B45-5D99-195D0C501328}"/>
          </ac:spMkLst>
        </pc:spChg>
        <pc:spChg chg="mod">
          <ac:chgData name="ariadne fyrogeni" userId="f6540a3b75c6dbac" providerId="LiveId" clId="{AD7A1C40-9BA2-413A-83F5-80E10512FF26}" dt="2025-02-10T18:08:30.469" v="4305" actId="207"/>
          <ac:spMkLst>
            <pc:docMk/>
            <pc:sldMk cId="2040437645" sldId="275"/>
            <ac:spMk id="5" creationId="{3ED16C47-7882-C9A0-E81C-71FDE3E20F90}"/>
          </ac:spMkLst>
        </pc:spChg>
        <pc:spChg chg="mod">
          <ac:chgData name="ariadne fyrogeni" userId="f6540a3b75c6dbac" providerId="LiveId" clId="{AD7A1C40-9BA2-413A-83F5-80E10512FF26}" dt="2025-02-10T18:08:35.165" v="4318" actId="207"/>
          <ac:spMkLst>
            <pc:docMk/>
            <pc:sldMk cId="2040437645" sldId="275"/>
            <ac:spMk id="6" creationId="{04C01961-6311-A364-1413-32BCAC57945B}"/>
          </ac:spMkLst>
        </pc:spChg>
        <pc:spChg chg="mod">
          <ac:chgData name="ariadne fyrogeni" userId="f6540a3b75c6dbac" providerId="LiveId" clId="{AD7A1C40-9BA2-413A-83F5-80E10512FF26}" dt="2025-02-10T18:08:31.423" v="4307" actId="207"/>
          <ac:spMkLst>
            <pc:docMk/>
            <pc:sldMk cId="2040437645" sldId="275"/>
            <ac:spMk id="8" creationId="{4AC4C0FA-3FA0-CCA4-7BE3-C45892846EB2}"/>
          </ac:spMkLst>
        </pc:spChg>
        <pc:spChg chg="mod">
          <ac:chgData name="ariadne fyrogeni" userId="f6540a3b75c6dbac" providerId="LiveId" clId="{AD7A1C40-9BA2-413A-83F5-80E10512FF26}" dt="2025-02-10T18:08:33.133" v="4313" actId="207"/>
          <ac:spMkLst>
            <pc:docMk/>
            <pc:sldMk cId="2040437645" sldId="275"/>
            <ac:spMk id="9" creationId="{CEB08815-CDCC-550A-6B66-AA67E6D5B52F}"/>
          </ac:spMkLst>
        </pc:spChg>
        <pc:spChg chg="add mod">
          <ac:chgData name="ariadne fyrogeni" userId="f6540a3b75c6dbac" providerId="LiveId" clId="{AD7A1C40-9BA2-413A-83F5-80E10512FF26}" dt="2025-02-10T18:00:44" v="4194" actId="20577"/>
          <ac:spMkLst>
            <pc:docMk/>
            <pc:sldMk cId="2040437645" sldId="275"/>
            <ac:spMk id="10" creationId="{B5570360-F6B3-0030-D932-D66DE36B26A8}"/>
          </ac:spMkLst>
        </pc:spChg>
        <pc:spChg chg="add mod">
          <ac:chgData name="ariadne fyrogeni" userId="f6540a3b75c6dbac" providerId="LiveId" clId="{AD7A1C40-9BA2-413A-83F5-80E10512FF26}" dt="2025-02-10T18:08:32.143" v="4309" actId="207"/>
          <ac:spMkLst>
            <pc:docMk/>
            <pc:sldMk cId="2040437645" sldId="275"/>
            <ac:spMk id="11" creationId="{0AB8A154-C4F7-27C1-75A1-5D44F4937D14}"/>
          </ac:spMkLst>
        </pc:spChg>
        <pc:spChg chg="mod">
          <ac:chgData name="ariadne fyrogeni" userId="f6540a3b75c6dbac" providerId="LiveId" clId="{AD7A1C40-9BA2-413A-83F5-80E10512FF26}" dt="2025-02-10T18:08:33.679" v="4315" actId="207"/>
          <ac:spMkLst>
            <pc:docMk/>
            <pc:sldMk cId="2040437645" sldId="275"/>
            <ac:spMk id="26" creationId="{BA7CEEDA-2607-CABD-63B6-0206507F0127}"/>
          </ac:spMkLst>
        </pc:spChg>
        <pc:spChg chg="mod">
          <ac:chgData name="ariadne fyrogeni" userId="f6540a3b75c6dbac" providerId="LiveId" clId="{AD7A1C40-9BA2-413A-83F5-80E10512FF26}" dt="2025-02-10T18:08:33.367" v="4314" actId="207"/>
          <ac:spMkLst>
            <pc:docMk/>
            <pc:sldMk cId="2040437645" sldId="275"/>
            <ac:spMk id="27" creationId="{55575810-0816-042F-EAF2-D1488B573813}"/>
          </ac:spMkLst>
        </pc:spChg>
        <pc:spChg chg="mod">
          <ac:chgData name="ariadne fyrogeni" userId="f6540a3b75c6dbac" providerId="LiveId" clId="{AD7A1C40-9BA2-413A-83F5-80E10512FF26}" dt="2025-02-10T18:08:30.469" v="4305" actId="207"/>
          <ac:spMkLst>
            <pc:docMk/>
            <pc:sldMk cId="2040437645" sldId="275"/>
            <ac:spMk id="28" creationId="{72995265-8BAE-CA8B-859A-843D17235921}"/>
          </ac:spMkLst>
        </pc:spChg>
        <pc:spChg chg="del mod">
          <ac:chgData name="ariadne fyrogeni" userId="f6540a3b75c6dbac" providerId="LiveId" clId="{AD7A1C40-9BA2-413A-83F5-80E10512FF26}" dt="2025-02-10T17:49:29.417" v="3711" actId="478"/>
          <ac:spMkLst>
            <pc:docMk/>
            <pc:sldMk cId="2040437645" sldId="275"/>
            <ac:spMk id="29" creationId="{CAD1A557-C147-ECA5-0EFC-36312CC6E83D}"/>
          </ac:spMkLst>
        </pc:spChg>
        <pc:spChg chg="del mod">
          <ac:chgData name="ariadne fyrogeni" userId="f6540a3b75c6dbac" providerId="LiveId" clId="{AD7A1C40-9BA2-413A-83F5-80E10512FF26}" dt="2025-02-10T17:56:29.098" v="4085" actId="478"/>
          <ac:spMkLst>
            <pc:docMk/>
            <pc:sldMk cId="2040437645" sldId="275"/>
            <ac:spMk id="30" creationId="{D8192A8D-686A-253A-22B1-F4019BCA09F7}"/>
          </ac:spMkLst>
        </pc:spChg>
      </pc:sldChg>
      <pc:sldChg chg="addSp delSp modSp add mod ord modShow">
        <pc:chgData name="ariadne fyrogeni" userId="f6540a3b75c6dbac" providerId="LiveId" clId="{AD7A1C40-9BA2-413A-83F5-80E10512FF26}" dt="2025-02-10T18:58:09.852" v="4530" actId="108"/>
        <pc:sldMkLst>
          <pc:docMk/>
          <pc:sldMk cId="1320984541" sldId="276"/>
        </pc:sldMkLst>
        <pc:spChg chg="add mod">
          <ac:chgData name="ariadne fyrogeni" userId="f6540a3b75c6dbac" providerId="LiveId" clId="{AD7A1C40-9BA2-413A-83F5-80E10512FF26}" dt="2025-02-08T16:26:50.955" v="352" actId="14100"/>
          <ac:spMkLst>
            <pc:docMk/>
            <pc:sldMk cId="1320984541" sldId="276"/>
            <ac:spMk id="6" creationId="{ADDDAEBE-2739-4D8F-708D-9BABC97EFFCE}"/>
          </ac:spMkLst>
        </pc:spChg>
        <pc:spChg chg="mod">
          <ac:chgData name="ariadne fyrogeni" userId="f6540a3b75c6dbac" providerId="LiveId" clId="{AD7A1C40-9BA2-413A-83F5-80E10512FF26}" dt="2025-02-10T18:50:11.186" v="4501" actId="1076"/>
          <ac:spMkLst>
            <pc:docMk/>
            <pc:sldMk cId="1320984541" sldId="276"/>
            <ac:spMk id="7" creationId="{7225D613-B1C6-6D91-7D1B-AA104991604F}"/>
          </ac:spMkLst>
        </pc:spChg>
        <pc:spChg chg="mod">
          <ac:chgData name="ariadne fyrogeni" userId="f6540a3b75c6dbac" providerId="LiveId" clId="{AD7A1C40-9BA2-413A-83F5-80E10512FF26}" dt="2025-02-10T18:50:02.572" v="4500" actId="1076"/>
          <ac:spMkLst>
            <pc:docMk/>
            <pc:sldMk cId="1320984541" sldId="276"/>
            <ac:spMk id="8" creationId="{0C5AF472-CAD6-B24B-59CF-D81387826E63}"/>
          </ac:spMkLst>
        </pc:spChg>
        <pc:spChg chg="mod">
          <ac:chgData name="ariadne fyrogeni" userId="f6540a3b75c6dbac" providerId="LiveId" clId="{AD7A1C40-9BA2-413A-83F5-80E10512FF26}" dt="2025-02-08T16:29:20.366" v="376" actId="1076"/>
          <ac:spMkLst>
            <pc:docMk/>
            <pc:sldMk cId="1320984541" sldId="276"/>
            <ac:spMk id="9" creationId="{B921FEA0-AC18-1FA6-7BD5-6ECF869D2F2B}"/>
          </ac:spMkLst>
        </pc:spChg>
        <pc:spChg chg="mod">
          <ac:chgData name="ariadne fyrogeni" userId="f6540a3b75c6dbac" providerId="LiveId" clId="{AD7A1C40-9BA2-413A-83F5-80E10512FF26}" dt="2025-02-10T18:49:47.295" v="4497" actId="1076"/>
          <ac:spMkLst>
            <pc:docMk/>
            <pc:sldMk cId="1320984541" sldId="276"/>
            <ac:spMk id="10" creationId="{3A8FD79C-FDC2-F742-C341-41B5DCA1D51E}"/>
          </ac:spMkLst>
        </pc:spChg>
        <pc:spChg chg="mod">
          <ac:chgData name="ariadne fyrogeni" userId="f6540a3b75c6dbac" providerId="LiveId" clId="{AD7A1C40-9BA2-413A-83F5-80E10512FF26}" dt="2025-02-10T18:56:20.285" v="4518" actId="108"/>
          <ac:spMkLst>
            <pc:docMk/>
            <pc:sldMk cId="1320984541" sldId="276"/>
            <ac:spMk id="11" creationId="{A13CF551-3FF1-8804-2129-8A6E019B084F}"/>
          </ac:spMkLst>
        </pc:spChg>
        <pc:spChg chg="mod">
          <ac:chgData name="ariadne fyrogeni" userId="f6540a3b75c6dbac" providerId="LiveId" clId="{AD7A1C40-9BA2-413A-83F5-80E10512FF26}" dt="2025-02-10T18:56:54.251" v="4526" actId="108"/>
          <ac:spMkLst>
            <pc:docMk/>
            <pc:sldMk cId="1320984541" sldId="276"/>
            <ac:spMk id="12" creationId="{1624B402-07F2-51EF-C8BA-55EB9F62E153}"/>
          </ac:spMkLst>
        </pc:spChg>
        <pc:spChg chg="mod">
          <ac:chgData name="ariadne fyrogeni" userId="f6540a3b75c6dbac" providerId="LiveId" clId="{AD7A1C40-9BA2-413A-83F5-80E10512FF26}" dt="2025-02-10T18:56:26.851" v="4520" actId="108"/>
          <ac:spMkLst>
            <pc:docMk/>
            <pc:sldMk cId="1320984541" sldId="276"/>
            <ac:spMk id="13" creationId="{9571812B-0840-B34B-16C9-559BF6036D7B}"/>
          </ac:spMkLst>
        </pc:spChg>
        <pc:spChg chg="add mod">
          <ac:chgData name="ariadne fyrogeni" userId="f6540a3b75c6dbac" providerId="LiveId" clId="{AD7A1C40-9BA2-413A-83F5-80E10512FF26}" dt="2025-02-08T16:26:34.706" v="350" actId="1076"/>
          <ac:spMkLst>
            <pc:docMk/>
            <pc:sldMk cId="1320984541" sldId="276"/>
            <ac:spMk id="14" creationId="{12856AD6-45AA-5274-4DB9-D45FFCC52333}"/>
          </ac:spMkLst>
        </pc:spChg>
        <pc:spChg chg="mod">
          <ac:chgData name="ariadne fyrogeni" userId="f6540a3b75c6dbac" providerId="LiveId" clId="{AD7A1C40-9BA2-413A-83F5-80E10512FF26}" dt="2025-02-10T18:58:09.852" v="4530" actId="108"/>
          <ac:spMkLst>
            <pc:docMk/>
            <pc:sldMk cId="1320984541" sldId="276"/>
            <ac:spMk id="15" creationId="{06A7CDB6-5D07-3434-B231-9EEA689A057B}"/>
          </ac:spMkLst>
        </pc:spChg>
        <pc:spChg chg="add mod">
          <ac:chgData name="ariadne fyrogeni" userId="f6540a3b75c6dbac" providerId="LiveId" clId="{AD7A1C40-9BA2-413A-83F5-80E10512FF26}" dt="2025-02-08T16:27:31.325" v="357" actId="14100"/>
          <ac:spMkLst>
            <pc:docMk/>
            <pc:sldMk cId="1320984541" sldId="276"/>
            <ac:spMk id="18" creationId="{575D67C4-A1AC-B368-7B46-A8F534DDA0D6}"/>
          </ac:spMkLst>
        </pc:spChg>
        <pc:spChg chg="add mod">
          <ac:chgData name="ariadne fyrogeni" userId="f6540a3b75c6dbac" providerId="LiveId" clId="{AD7A1C40-9BA2-413A-83F5-80E10512FF26}" dt="2025-02-08T16:27:07.359" v="353"/>
          <ac:spMkLst>
            <pc:docMk/>
            <pc:sldMk cId="1320984541" sldId="276"/>
            <ac:spMk id="19" creationId="{75303C54-D2AE-F9A8-1698-6BD12F7A94AD}"/>
          </ac:spMkLst>
        </pc:spChg>
        <pc:spChg chg="mod">
          <ac:chgData name="ariadne fyrogeni" userId="f6540a3b75c6dbac" providerId="LiveId" clId="{AD7A1C40-9BA2-413A-83F5-80E10512FF26}" dt="2025-02-10T18:56:26.285" v="4519" actId="108"/>
          <ac:spMkLst>
            <pc:docMk/>
            <pc:sldMk cId="1320984541" sldId="276"/>
            <ac:spMk id="21" creationId="{33425653-64E7-8D55-2651-E2EB31DE6E59}"/>
          </ac:spMkLst>
        </pc:spChg>
        <pc:spChg chg="add mod">
          <ac:chgData name="ariadne fyrogeni" userId="f6540a3b75c6dbac" providerId="LiveId" clId="{AD7A1C40-9BA2-413A-83F5-80E10512FF26}" dt="2025-02-08T16:28:02.279" v="363" actId="14100"/>
          <ac:spMkLst>
            <pc:docMk/>
            <pc:sldMk cId="1320984541" sldId="276"/>
            <ac:spMk id="22" creationId="{1EDD4F1A-D3CD-F798-825B-64C9A23BE32F}"/>
          </ac:spMkLst>
        </pc:spChg>
        <pc:spChg chg="add mod">
          <ac:chgData name="ariadne fyrogeni" userId="f6540a3b75c6dbac" providerId="LiveId" clId="{AD7A1C40-9BA2-413A-83F5-80E10512FF26}" dt="2025-02-08T16:28:09.148" v="365" actId="1076"/>
          <ac:spMkLst>
            <pc:docMk/>
            <pc:sldMk cId="1320984541" sldId="276"/>
            <ac:spMk id="24" creationId="{312CE562-755A-B787-4697-1B6B24D58B66}"/>
          </ac:spMkLst>
        </pc:spChg>
        <pc:spChg chg="mod">
          <ac:chgData name="ariadne fyrogeni" userId="f6540a3b75c6dbac" providerId="LiveId" clId="{AD7A1C40-9BA2-413A-83F5-80E10512FF26}" dt="2025-02-10T18:56:27.345" v="4521" actId="108"/>
          <ac:spMkLst>
            <pc:docMk/>
            <pc:sldMk cId="1320984541" sldId="276"/>
            <ac:spMk id="57" creationId="{5CF40E29-D86B-DC58-2F61-35DEB837C08E}"/>
          </ac:spMkLst>
        </pc:spChg>
        <pc:spChg chg="mod">
          <ac:chgData name="ariadne fyrogeni" userId="f6540a3b75c6dbac" providerId="LiveId" clId="{AD7A1C40-9BA2-413A-83F5-80E10512FF26}" dt="2025-02-10T18:56:28.358" v="4522" actId="108"/>
          <ac:spMkLst>
            <pc:docMk/>
            <pc:sldMk cId="1320984541" sldId="276"/>
            <ac:spMk id="121" creationId="{227F0C56-8295-1E78-C4AC-B91C9F0DFC74}"/>
          </ac:spMkLst>
        </pc:spChg>
        <pc:cxnChg chg="mod">
          <ac:chgData name="ariadne fyrogeni" userId="f6540a3b75c6dbac" providerId="LiveId" clId="{AD7A1C40-9BA2-413A-83F5-80E10512FF26}" dt="2025-02-10T18:50:11.186" v="4501" actId="1076"/>
          <ac:cxnSpMkLst>
            <pc:docMk/>
            <pc:sldMk cId="1320984541" sldId="276"/>
            <ac:cxnSpMk id="17" creationId="{624E25B4-FDF2-4EBE-C668-29C97BA947E5}"/>
          </ac:cxnSpMkLst>
        </pc:cxnChg>
        <pc:cxnChg chg="mod">
          <ac:chgData name="ariadne fyrogeni" userId="f6540a3b75c6dbac" providerId="LiveId" clId="{AD7A1C40-9BA2-413A-83F5-80E10512FF26}" dt="2025-02-10T18:50:02.572" v="4500" actId="1076"/>
          <ac:cxnSpMkLst>
            <pc:docMk/>
            <pc:sldMk cId="1320984541" sldId="276"/>
            <ac:cxnSpMk id="25" creationId="{AD30108C-560E-1549-3FA8-E363C3AF2F0A}"/>
          </ac:cxnSpMkLst>
        </pc:cxnChg>
        <pc:cxnChg chg="mod">
          <ac:chgData name="ariadne fyrogeni" userId="f6540a3b75c6dbac" providerId="LiveId" clId="{AD7A1C40-9BA2-413A-83F5-80E10512FF26}" dt="2025-02-08T16:29:35.217" v="379" actId="14100"/>
          <ac:cxnSpMkLst>
            <pc:docMk/>
            <pc:sldMk cId="1320984541" sldId="276"/>
            <ac:cxnSpMk id="36" creationId="{BAF1BAB8-3795-740D-645F-ABA6F465FD6F}"/>
          </ac:cxnSpMkLst>
        </pc:cxnChg>
        <pc:cxnChg chg="add del mod">
          <ac:chgData name="ariadne fyrogeni" userId="f6540a3b75c6dbac" providerId="LiveId" clId="{AD7A1C40-9BA2-413A-83F5-80E10512FF26}" dt="2025-02-10T18:50:15.095" v="4502" actId="478"/>
          <ac:cxnSpMkLst>
            <pc:docMk/>
            <pc:sldMk cId="1320984541" sldId="276"/>
            <ac:cxnSpMk id="38" creationId="{E6E2E644-03EC-B552-E97B-FBE9CEEFA1AE}"/>
          </ac:cxnSpMkLst>
        </pc:cxnChg>
        <pc:cxnChg chg="mod">
          <ac:chgData name="ariadne fyrogeni" userId="f6540a3b75c6dbac" providerId="LiveId" clId="{AD7A1C40-9BA2-413A-83F5-80E10512FF26}" dt="2025-02-10T18:49:50.436" v="4498" actId="14100"/>
          <ac:cxnSpMkLst>
            <pc:docMk/>
            <pc:sldMk cId="1320984541" sldId="276"/>
            <ac:cxnSpMk id="105" creationId="{1617AEEB-8168-6E40-BF59-5220864AC2C9}"/>
          </ac:cxnSpMkLst>
        </pc:cxnChg>
      </pc:sldChg>
      <pc:sldChg chg="addSp delSp modSp add mod ord modAnim">
        <pc:chgData name="ariadne fyrogeni" userId="f6540a3b75c6dbac" providerId="LiveId" clId="{AD7A1C40-9BA2-413A-83F5-80E10512FF26}" dt="2025-02-10T16:26:58.915" v="2682"/>
        <pc:sldMkLst>
          <pc:docMk/>
          <pc:sldMk cId="1977501203" sldId="282"/>
        </pc:sldMkLst>
        <pc:spChg chg="mod">
          <ac:chgData name="ariadne fyrogeni" userId="f6540a3b75c6dbac" providerId="LiveId" clId="{AD7A1C40-9BA2-413A-83F5-80E10512FF26}" dt="2025-02-10T16:10:22.785" v="2486" actId="20577"/>
          <ac:spMkLst>
            <pc:docMk/>
            <pc:sldMk cId="1977501203" sldId="282"/>
            <ac:spMk id="2" creationId="{EABCFAEB-8B4E-C015-903D-D2D86F3CBB79}"/>
          </ac:spMkLst>
        </pc:spChg>
        <pc:spChg chg="mod">
          <ac:chgData name="ariadne fyrogeni" userId="f6540a3b75c6dbac" providerId="LiveId" clId="{AD7A1C40-9BA2-413A-83F5-80E10512FF26}" dt="2025-02-10T16:14:02.065" v="2560" actId="1076"/>
          <ac:spMkLst>
            <pc:docMk/>
            <pc:sldMk cId="1977501203" sldId="282"/>
            <ac:spMk id="3" creationId="{89BB6D5E-9174-54B6-D6BB-D9BDE0C04E46}"/>
          </ac:spMkLst>
        </pc:spChg>
        <pc:spChg chg="del">
          <ac:chgData name="ariadne fyrogeni" userId="f6540a3b75c6dbac" providerId="LiveId" clId="{AD7A1C40-9BA2-413A-83F5-80E10512FF26}" dt="2025-02-10T16:20:15.004" v="2628" actId="478"/>
          <ac:spMkLst>
            <pc:docMk/>
            <pc:sldMk cId="1977501203" sldId="282"/>
            <ac:spMk id="4" creationId="{C9A21534-3B91-1A2F-1837-04B25A6492E5}"/>
          </ac:spMkLst>
        </pc:spChg>
        <pc:spChg chg="mod">
          <ac:chgData name="ariadne fyrogeni" userId="f6540a3b75c6dbac" providerId="LiveId" clId="{AD7A1C40-9BA2-413A-83F5-80E10512FF26}" dt="2025-02-10T16:14:02.065" v="2560" actId="1076"/>
          <ac:spMkLst>
            <pc:docMk/>
            <pc:sldMk cId="1977501203" sldId="282"/>
            <ac:spMk id="6" creationId="{5E0DDBE3-0560-DD38-03B3-6FD1859E5472}"/>
          </ac:spMkLst>
        </pc:spChg>
        <pc:spChg chg="mod">
          <ac:chgData name="ariadne fyrogeni" userId="f6540a3b75c6dbac" providerId="LiveId" clId="{AD7A1C40-9BA2-413A-83F5-80E10512FF26}" dt="2025-02-10T16:16:43.539" v="2612" actId="20577"/>
          <ac:spMkLst>
            <pc:docMk/>
            <pc:sldMk cId="1977501203" sldId="282"/>
            <ac:spMk id="8" creationId="{FD6839F1-B890-894F-621F-C52D4163B998}"/>
          </ac:spMkLst>
        </pc:spChg>
        <pc:spChg chg="mod">
          <ac:chgData name="ariadne fyrogeni" userId="f6540a3b75c6dbac" providerId="LiveId" clId="{AD7A1C40-9BA2-413A-83F5-80E10512FF26}" dt="2025-02-10T16:14:02.065" v="2560" actId="1076"/>
          <ac:spMkLst>
            <pc:docMk/>
            <pc:sldMk cId="1977501203" sldId="282"/>
            <ac:spMk id="16" creationId="{917503B2-1763-655A-87B0-9C21A8B90A7E}"/>
          </ac:spMkLst>
        </pc:spChg>
        <pc:spChg chg="mod">
          <ac:chgData name="ariadne fyrogeni" userId="f6540a3b75c6dbac" providerId="LiveId" clId="{AD7A1C40-9BA2-413A-83F5-80E10512FF26}" dt="2025-02-10T16:22:18.792" v="2647" actId="14100"/>
          <ac:spMkLst>
            <pc:docMk/>
            <pc:sldMk cId="1977501203" sldId="282"/>
            <ac:spMk id="18" creationId="{62DC85E2-BBA4-6E3D-68FF-318AF2BE4F84}"/>
          </ac:spMkLst>
        </pc:spChg>
        <pc:spChg chg="add mod">
          <ac:chgData name="ariadne fyrogeni" userId="f6540a3b75c6dbac" providerId="LiveId" clId="{AD7A1C40-9BA2-413A-83F5-80E10512FF26}" dt="2025-02-10T16:14:02.065" v="2560" actId="1076"/>
          <ac:spMkLst>
            <pc:docMk/>
            <pc:sldMk cId="1977501203" sldId="282"/>
            <ac:spMk id="28" creationId="{7933BA6E-4294-A10D-DBA2-6E859546659F}"/>
          </ac:spMkLst>
        </pc:spChg>
        <pc:spChg chg="add mod">
          <ac:chgData name="ariadne fyrogeni" userId="f6540a3b75c6dbac" providerId="LiveId" clId="{AD7A1C40-9BA2-413A-83F5-80E10512FF26}" dt="2025-02-10T16:14:02.065" v="2560" actId="1076"/>
          <ac:spMkLst>
            <pc:docMk/>
            <pc:sldMk cId="1977501203" sldId="282"/>
            <ac:spMk id="34" creationId="{03C2979C-6B09-1324-43A5-2DB68BA2F29F}"/>
          </ac:spMkLst>
        </pc:spChg>
        <pc:spChg chg="add mod">
          <ac:chgData name="ariadne fyrogeni" userId="f6540a3b75c6dbac" providerId="LiveId" clId="{AD7A1C40-9BA2-413A-83F5-80E10512FF26}" dt="2025-02-10T16:26:49.054" v="2681" actId="207"/>
          <ac:spMkLst>
            <pc:docMk/>
            <pc:sldMk cId="1977501203" sldId="282"/>
            <ac:spMk id="45" creationId="{913F1942-6A4A-26FE-741B-E3F8030DD460}"/>
          </ac:spMkLst>
        </pc:spChg>
        <pc:spChg chg="add mod">
          <ac:chgData name="ariadne fyrogeni" userId="f6540a3b75c6dbac" providerId="LiveId" clId="{AD7A1C40-9BA2-413A-83F5-80E10512FF26}" dt="2025-02-10T16:26:29.229" v="2678" actId="208"/>
          <ac:spMkLst>
            <pc:docMk/>
            <pc:sldMk cId="1977501203" sldId="282"/>
            <ac:spMk id="64" creationId="{9886B7D5-259A-A9D3-54F9-2E171634EE2A}"/>
          </ac:spMkLst>
        </pc:spChg>
        <pc:spChg chg="add del">
          <ac:chgData name="ariadne fyrogeni" userId="f6540a3b75c6dbac" providerId="LiveId" clId="{AD7A1C40-9BA2-413A-83F5-80E10512FF26}" dt="2025-02-10T16:25:28.946" v="2672" actId="478"/>
          <ac:spMkLst>
            <pc:docMk/>
            <pc:sldMk cId="1977501203" sldId="282"/>
            <ac:spMk id="65" creationId="{DE7D1AD6-27A0-CD56-4237-D15A019B1DD5}"/>
          </ac:spMkLst>
        </pc:spChg>
        <pc:grpChg chg="add del mod">
          <ac:chgData name="ariadne fyrogeni" userId="f6540a3b75c6dbac" providerId="LiveId" clId="{AD7A1C40-9BA2-413A-83F5-80E10512FF26}" dt="2025-02-10T16:21:10.101" v="2635" actId="478"/>
          <ac:grpSpMkLst>
            <pc:docMk/>
            <pc:sldMk cId="1977501203" sldId="282"/>
            <ac:grpSpMk id="50" creationId="{1D10E131-3F1E-207E-EA43-C3378BF2F6C7}"/>
          </ac:grpSpMkLst>
        </pc:grpChg>
        <pc:picChg chg="del">
          <ac:chgData name="ariadne fyrogeni" userId="f6540a3b75c6dbac" providerId="LiveId" clId="{AD7A1C40-9BA2-413A-83F5-80E10512FF26}" dt="2025-02-10T16:10:04.735" v="2475" actId="478"/>
          <ac:picMkLst>
            <pc:docMk/>
            <pc:sldMk cId="1977501203" sldId="282"/>
            <ac:picMk id="7" creationId="{9A7AE8ED-08E9-27EE-653F-D5D845F0B0EA}"/>
          </ac:picMkLst>
        </pc:picChg>
        <pc:picChg chg="del">
          <ac:chgData name="ariadne fyrogeni" userId="f6540a3b75c6dbac" providerId="LiveId" clId="{AD7A1C40-9BA2-413A-83F5-80E10512FF26}" dt="2025-02-10T16:10:13.449" v="2476" actId="478"/>
          <ac:picMkLst>
            <pc:docMk/>
            <pc:sldMk cId="1977501203" sldId="282"/>
            <ac:picMk id="9" creationId="{2C124852-FAFC-FA5F-1446-4C91742D46DB}"/>
          </ac:picMkLst>
        </pc:picChg>
        <pc:picChg chg="del">
          <ac:chgData name="ariadne fyrogeni" userId="f6540a3b75c6dbac" providerId="LiveId" clId="{AD7A1C40-9BA2-413A-83F5-80E10512FF26}" dt="2025-02-10T16:10:15.733" v="2477" actId="478"/>
          <ac:picMkLst>
            <pc:docMk/>
            <pc:sldMk cId="1977501203" sldId="282"/>
            <ac:picMk id="10" creationId="{FFA74286-ED41-CC5B-41E7-052182C95CE9}"/>
          </ac:picMkLst>
        </pc:picChg>
        <pc:picChg chg="add mod">
          <ac:chgData name="ariadne fyrogeni" userId="f6540a3b75c6dbac" providerId="LiveId" clId="{AD7A1C40-9BA2-413A-83F5-80E10512FF26}" dt="2025-02-10T16:12:04.017" v="2531"/>
          <ac:picMkLst>
            <pc:docMk/>
            <pc:sldMk cId="1977501203" sldId="282"/>
            <ac:picMk id="27" creationId="{2D3DEFD5-4BF8-DE7A-8D07-3C6021509112}"/>
          </ac:picMkLst>
        </pc:picChg>
        <pc:picChg chg="add mod modCrop">
          <ac:chgData name="ariadne fyrogeni" userId="f6540a3b75c6dbac" providerId="LiveId" clId="{AD7A1C40-9BA2-413A-83F5-80E10512FF26}" dt="2025-02-10T16:19:37.043" v="2627" actId="164"/>
          <ac:picMkLst>
            <pc:docMk/>
            <pc:sldMk cId="1977501203" sldId="282"/>
            <ac:picMk id="47" creationId="{636FD768-1FB3-F902-CB76-5C2924CD6A70}"/>
          </ac:picMkLst>
        </pc:picChg>
        <pc:picChg chg="add mod">
          <ac:chgData name="ariadne fyrogeni" userId="f6540a3b75c6dbac" providerId="LiveId" clId="{AD7A1C40-9BA2-413A-83F5-80E10512FF26}" dt="2025-02-10T16:19:37.043" v="2627" actId="164"/>
          <ac:picMkLst>
            <pc:docMk/>
            <pc:sldMk cId="1977501203" sldId="282"/>
            <ac:picMk id="49" creationId="{B57FDA12-5260-378A-E3DE-EF0816B80C0A}"/>
          </ac:picMkLst>
        </pc:picChg>
        <pc:picChg chg="add mod">
          <ac:chgData name="ariadne fyrogeni" userId="f6540a3b75c6dbac" providerId="LiveId" clId="{AD7A1C40-9BA2-413A-83F5-80E10512FF26}" dt="2025-02-10T16:25:13.279" v="2670" actId="1076"/>
          <ac:picMkLst>
            <pc:docMk/>
            <pc:sldMk cId="1977501203" sldId="282"/>
            <ac:picMk id="52" creationId="{2E9754AD-DA7A-8C79-1788-982F0DB62672}"/>
          </ac:picMkLst>
        </pc:picChg>
        <pc:picChg chg="add mod modCrop">
          <ac:chgData name="ariadne fyrogeni" userId="f6540a3b75c6dbac" providerId="LiveId" clId="{AD7A1C40-9BA2-413A-83F5-80E10512FF26}" dt="2025-02-10T16:26:33.215" v="2679" actId="208"/>
          <ac:picMkLst>
            <pc:docMk/>
            <pc:sldMk cId="1977501203" sldId="282"/>
            <ac:picMk id="54" creationId="{80662ED9-9D53-EC60-ADA7-EA6DA3B0BC11}"/>
          </ac:picMkLst>
        </pc:picChg>
        <pc:cxnChg chg="mod">
          <ac:chgData name="ariadne fyrogeni" userId="f6540a3b75c6dbac" providerId="LiveId" clId="{AD7A1C40-9BA2-413A-83F5-80E10512FF26}" dt="2025-02-10T16:14:02.065" v="2560" actId="1076"/>
          <ac:cxnSpMkLst>
            <pc:docMk/>
            <pc:sldMk cId="1977501203" sldId="282"/>
            <ac:cxnSpMk id="11" creationId="{78A33295-A4A5-3C8E-5D9E-A6D45F5D196C}"/>
          </ac:cxnSpMkLst>
        </pc:cxnChg>
        <pc:cxnChg chg="mod">
          <ac:chgData name="ariadne fyrogeni" userId="f6540a3b75c6dbac" providerId="LiveId" clId="{AD7A1C40-9BA2-413A-83F5-80E10512FF26}" dt="2025-02-10T16:14:02.065" v="2560" actId="1076"/>
          <ac:cxnSpMkLst>
            <pc:docMk/>
            <pc:sldMk cId="1977501203" sldId="282"/>
            <ac:cxnSpMk id="12" creationId="{053130B4-7963-0448-ED9C-01A004425F72}"/>
          </ac:cxnSpMkLst>
        </pc:cxnChg>
        <pc:cxnChg chg="mod">
          <ac:chgData name="ariadne fyrogeni" userId="f6540a3b75c6dbac" providerId="LiveId" clId="{AD7A1C40-9BA2-413A-83F5-80E10512FF26}" dt="2025-02-10T16:22:18.792" v="2647" actId="14100"/>
          <ac:cxnSpMkLst>
            <pc:docMk/>
            <pc:sldMk cId="1977501203" sldId="282"/>
            <ac:cxnSpMk id="20" creationId="{42379AA6-9989-8162-9151-AEA73FBEE502}"/>
          </ac:cxnSpMkLst>
        </pc:cxnChg>
        <pc:cxnChg chg="mod">
          <ac:chgData name="ariadne fyrogeni" userId="f6540a3b75c6dbac" providerId="LiveId" clId="{AD7A1C40-9BA2-413A-83F5-80E10512FF26}" dt="2025-02-10T16:22:18.792" v="2647" actId="14100"/>
          <ac:cxnSpMkLst>
            <pc:docMk/>
            <pc:sldMk cId="1977501203" sldId="282"/>
            <ac:cxnSpMk id="23" creationId="{E71F3E99-C151-B106-51D5-11AD89154893}"/>
          </ac:cxnSpMkLst>
        </pc:cxnChg>
        <pc:cxnChg chg="add mod">
          <ac:chgData name="ariadne fyrogeni" userId="f6540a3b75c6dbac" providerId="LiveId" clId="{AD7A1C40-9BA2-413A-83F5-80E10512FF26}" dt="2025-02-10T16:13:41.469" v="2556" actId="1076"/>
          <ac:cxnSpMkLst>
            <pc:docMk/>
            <pc:sldMk cId="1977501203" sldId="282"/>
            <ac:cxnSpMk id="32" creationId="{3BCDA073-0F1C-4D91-69F4-867827F8D84D}"/>
          </ac:cxnSpMkLst>
        </pc:cxnChg>
        <pc:cxnChg chg="add mod">
          <ac:chgData name="ariadne fyrogeni" userId="f6540a3b75c6dbac" providerId="LiveId" clId="{AD7A1C40-9BA2-413A-83F5-80E10512FF26}" dt="2025-02-10T16:14:02.065" v="2560" actId="1076"/>
          <ac:cxnSpMkLst>
            <pc:docMk/>
            <pc:sldMk cId="1977501203" sldId="282"/>
            <ac:cxnSpMk id="33" creationId="{B1DC887F-1ACC-6F5F-BD56-5CD0ED1E9374}"/>
          </ac:cxnSpMkLst>
        </pc:cxnChg>
        <pc:cxnChg chg="add mod">
          <ac:chgData name="ariadne fyrogeni" userId="f6540a3b75c6dbac" providerId="LiveId" clId="{AD7A1C40-9BA2-413A-83F5-80E10512FF26}" dt="2025-02-10T16:14:20.231" v="2566" actId="1076"/>
          <ac:cxnSpMkLst>
            <pc:docMk/>
            <pc:sldMk cId="1977501203" sldId="282"/>
            <ac:cxnSpMk id="39" creationId="{43BB73F9-D319-4F34-6780-F08CB64D6141}"/>
          </ac:cxnSpMkLst>
        </pc:cxnChg>
        <pc:cxnChg chg="add del mod">
          <ac:chgData name="ariadne fyrogeni" userId="f6540a3b75c6dbac" providerId="LiveId" clId="{AD7A1C40-9BA2-413A-83F5-80E10512FF26}" dt="2025-02-10T16:14:39.999" v="2570" actId="478"/>
          <ac:cxnSpMkLst>
            <pc:docMk/>
            <pc:sldMk cId="1977501203" sldId="282"/>
            <ac:cxnSpMk id="43" creationId="{E01361DE-5D62-96C1-7B1F-119149E1C020}"/>
          </ac:cxnSpMkLst>
        </pc:cxnChg>
        <pc:cxnChg chg="add del mod">
          <ac:chgData name="ariadne fyrogeni" userId="f6540a3b75c6dbac" providerId="LiveId" clId="{AD7A1C40-9BA2-413A-83F5-80E10512FF26}" dt="2025-02-10T16:14:39.999" v="2570" actId="478"/>
          <ac:cxnSpMkLst>
            <pc:docMk/>
            <pc:sldMk cId="1977501203" sldId="282"/>
            <ac:cxnSpMk id="44" creationId="{55428349-0E7C-3D70-C758-09E16F6A8E79}"/>
          </ac:cxnSpMkLst>
        </pc:cxnChg>
        <pc:cxnChg chg="add del mod">
          <ac:chgData name="ariadne fyrogeni" userId="f6540a3b75c6dbac" providerId="LiveId" clId="{AD7A1C40-9BA2-413A-83F5-80E10512FF26}" dt="2025-02-10T16:23:08.452" v="2655" actId="478"/>
          <ac:cxnSpMkLst>
            <pc:docMk/>
            <pc:sldMk cId="1977501203" sldId="282"/>
            <ac:cxnSpMk id="57" creationId="{BDC7C6BA-A0A9-DE11-5DD1-4F4BC2F6A3EE}"/>
          </ac:cxnSpMkLst>
        </pc:cxnChg>
        <pc:cxnChg chg="add del mod">
          <ac:chgData name="ariadne fyrogeni" userId="f6540a3b75c6dbac" providerId="LiveId" clId="{AD7A1C40-9BA2-413A-83F5-80E10512FF26}" dt="2025-02-10T16:23:09.282" v="2656" actId="478"/>
          <ac:cxnSpMkLst>
            <pc:docMk/>
            <pc:sldMk cId="1977501203" sldId="282"/>
            <ac:cxnSpMk id="58" creationId="{12170603-0874-61B9-01AD-29C2EFC678F5}"/>
          </ac:cxnSpMkLst>
        </pc:cxnChg>
      </pc:sldChg>
      <pc:sldChg chg="addSp delSp modSp new mod modTransition delAnim modAnim">
        <pc:chgData name="ariadne fyrogeni" userId="f6540a3b75c6dbac" providerId="LiveId" clId="{AD7A1C40-9BA2-413A-83F5-80E10512FF26}" dt="2025-02-10T19:02:26.405" v="4555"/>
        <pc:sldMkLst>
          <pc:docMk/>
          <pc:sldMk cId="1716230583" sldId="283"/>
        </pc:sldMkLst>
        <pc:spChg chg="del mod">
          <ac:chgData name="ariadne fyrogeni" userId="f6540a3b75c6dbac" providerId="LiveId" clId="{AD7A1C40-9BA2-413A-83F5-80E10512FF26}" dt="2025-02-10T15:09:24.264" v="1885" actId="478"/>
          <ac:spMkLst>
            <pc:docMk/>
            <pc:sldMk cId="1716230583" sldId="283"/>
            <ac:spMk id="2" creationId="{E6CE7843-30FE-AA6F-88A8-5FED15F64513}"/>
          </ac:spMkLst>
        </pc:spChg>
        <pc:spChg chg="add mod">
          <ac:chgData name="ariadne fyrogeni" userId="f6540a3b75c6dbac" providerId="LiveId" clId="{AD7A1C40-9BA2-413A-83F5-80E10512FF26}" dt="2025-02-08T18:28:05.531" v="1636" actId="208"/>
          <ac:spMkLst>
            <pc:docMk/>
            <pc:sldMk cId="1716230583" sldId="283"/>
            <ac:spMk id="18" creationId="{ABAE323D-B49A-DB0C-8CA0-02588441905E}"/>
          </ac:spMkLst>
        </pc:spChg>
        <pc:spChg chg="add mod">
          <ac:chgData name="ariadne fyrogeni" userId="f6540a3b75c6dbac" providerId="LiveId" clId="{AD7A1C40-9BA2-413A-83F5-80E10512FF26}" dt="2025-02-08T18:27:05.871" v="1631" actId="208"/>
          <ac:spMkLst>
            <pc:docMk/>
            <pc:sldMk cId="1716230583" sldId="283"/>
            <ac:spMk id="19" creationId="{2F40ED05-06BF-F5FC-B315-B29BD0D5776A}"/>
          </ac:spMkLst>
        </pc:spChg>
        <pc:spChg chg="add mod">
          <ac:chgData name="ariadne fyrogeni" userId="f6540a3b75c6dbac" providerId="LiveId" clId="{AD7A1C40-9BA2-413A-83F5-80E10512FF26}" dt="2025-02-08T18:27:05.871" v="1631" actId="208"/>
          <ac:spMkLst>
            <pc:docMk/>
            <pc:sldMk cId="1716230583" sldId="283"/>
            <ac:spMk id="29" creationId="{7C0A001C-ADC0-11C4-B314-DB697FCC7542}"/>
          </ac:spMkLst>
        </pc:spChg>
        <pc:spChg chg="add mod">
          <ac:chgData name="ariadne fyrogeni" userId="f6540a3b75c6dbac" providerId="LiveId" clId="{AD7A1C40-9BA2-413A-83F5-80E10512FF26}" dt="2025-02-08T18:27:33.204" v="1633" actId="208"/>
          <ac:spMkLst>
            <pc:docMk/>
            <pc:sldMk cId="1716230583" sldId="283"/>
            <ac:spMk id="30" creationId="{C704E7C6-23D6-AAA0-F4A5-2EF94DA0087F}"/>
          </ac:spMkLst>
        </pc:spChg>
        <pc:spChg chg="add mod">
          <ac:chgData name="ariadne fyrogeni" userId="f6540a3b75c6dbac" providerId="LiveId" clId="{AD7A1C40-9BA2-413A-83F5-80E10512FF26}" dt="2025-02-08T18:27:33.204" v="1633" actId="208"/>
          <ac:spMkLst>
            <pc:docMk/>
            <pc:sldMk cId="1716230583" sldId="283"/>
            <ac:spMk id="31" creationId="{19ECE622-F53B-D1BA-630A-7864242FC23B}"/>
          </ac:spMkLst>
        </pc:spChg>
        <pc:spChg chg="add mod">
          <ac:chgData name="ariadne fyrogeni" userId="f6540a3b75c6dbac" providerId="LiveId" clId="{AD7A1C40-9BA2-413A-83F5-80E10512FF26}" dt="2025-02-08T18:27:33.204" v="1633" actId="208"/>
          <ac:spMkLst>
            <pc:docMk/>
            <pc:sldMk cId="1716230583" sldId="283"/>
            <ac:spMk id="32" creationId="{9C9A89B8-C0B4-2F71-64DE-D137CF18E67D}"/>
          </ac:spMkLst>
        </pc:spChg>
        <pc:spChg chg="add mod">
          <ac:chgData name="ariadne fyrogeni" userId="f6540a3b75c6dbac" providerId="LiveId" clId="{AD7A1C40-9BA2-413A-83F5-80E10512FF26}" dt="2025-02-08T18:27:33.204" v="1633" actId="208"/>
          <ac:spMkLst>
            <pc:docMk/>
            <pc:sldMk cId="1716230583" sldId="283"/>
            <ac:spMk id="33" creationId="{63122284-3878-331F-8371-29AFB2520DB3}"/>
          </ac:spMkLst>
        </pc:spChg>
        <pc:spChg chg="add mod">
          <ac:chgData name="ariadne fyrogeni" userId="f6540a3b75c6dbac" providerId="LiveId" clId="{AD7A1C40-9BA2-413A-83F5-80E10512FF26}" dt="2025-02-08T18:27:05.871" v="1631" actId="208"/>
          <ac:spMkLst>
            <pc:docMk/>
            <pc:sldMk cId="1716230583" sldId="283"/>
            <ac:spMk id="34" creationId="{5967C3AC-5C4A-6B9B-A78E-2F59081FBCCA}"/>
          </ac:spMkLst>
        </pc:spChg>
        <pc:spChg chg="add mod">
          <ac:chgData name="ariadne fyrogeni" userId="f6540a3b75c6dbac" providerId="LiveId" clId="{AD7A1C40-9BA2-413A-83F5-80E10512FF26}" dt="2025-02-08T18:27:05.871" v="1631" actId="208"/>
          <ac:spMkLst>
            <pc:docMk/>
            <pc:sldMk cId="1716230583" sldId="283"/>
            <ac:spMk id="35" creationId="{68F3F122-E22D-A1A8-91D9-AD07EF012275}"/>
          </ac:spMkLst>
        </pc:spChg>
        <pc:spChg chg="add mod">
          <ac:chgData name="ariadne fyrogeni" userId="f6540a3b75c6dbac" providerId="LiveId" clId="{AD7A1C40-9BA2-413A-83F5-80E10512FF26}" dt="2025-02-08T18:27:05.871" v="1631" actId="208"/>
          <ac:spMkLst>
            <pc:docMk/>
            <pc:sldMk cId="1716230583" sldId="283"/>
            <ac:spMk id="36" creationId="{4321F83B-3EA9-9442-095C-DB2C5CEA5CF6}"/>
          </ac:spMkLst>
        </pc:spChg>
        <pc:spChg chg="add mod">
          <ac:chgData name="ariadne fyrogeni" userId="f6540a3b75c6dbac" providerId="LiveId" clId="{AD7A1C40-9BA2-413A-83F5-80E10512FF26}" dt="2025-02-08T18:27:05.871" v="1631" actId="208"/>
          <ac:spMkLst>
            <pc:docMk/>
            <pc:sldMk cId="1716230583" sldId="283"/>
            <ac:spMk id="37" creationId="{6C138BF2-3D44-D380-943E-B0D5BAB359C9}"/>
          </ac:spMkLst>
        </pc:spChg>
        <pc:spChg chg="add mod">
          <ac:chgData name="ariadne fyrogeni" userId="f6540a3b75c6dbac" providerId="LiveId" clId="{AD7A1C40-9BA2-413A-83F5-80E10512FF26}" dt="2025-02-10T18:37:02.053" v="4446" actId="208"/>
          <ac:spMkLst>
            <pc:docMk/>
            <pc:sldMk cId="1716230583" sldId="283"/>
            <ac:spMk id="38" creationId="{4643D6D9-A47C-5AD1-1310-2DFB2817D363}"/>
          </ac:spMkLst>
        </pc:spChg>
        <pc:spChg chg="add mod">
          <ac:chgData name="ariadne fyrogeni" userId="f6540a3b75c6dbac" providerId="LiveId" clId="{AD7A1C40-9BA2-413A-83F5-80E10512FF26}" dt="2025-02-08T18:27:05.871" v="1631" actId="208"/>
          <ac:spMkLst>
            <pc:docMk/>
            <pc:sldMk cId="1716230583" sldId="283"/>
            <ac:spMk id="39" creationId="{1CCAFCE6-7250-CC9D-68BE-A7C2D550B172}"/>
          </ac:spMkLst>
        </pc:spChg>
        <pc:spChg chg="add mod">
          <ac:chgData name="ariadne fyrogeni" userId="f6540a3b75c6dbac" providerId="LiveId" clId="{AD7A1C40-9BA2-413A-83F5-80E10512FF26}" dt="2025-02-08T18:27:05.871" v="1631" actId="208"/>
          <ac:spMkLst>
            <pc:docMk/>
            <pc:sldMk cId="1716230583" sldId="283"/>
            <ac:spMk id="40" creationId="{666F38AC-E78D-7464-4077-15C4C1018850}"/>
          </ac:spMkLst>
        </pc:spChg>
        <pc:spChg chg="add mod">
          <ac:chgData name="ariadne fyrogeni" userId="f6540a3b75c6dbac" providerId="LiveId" clId="{AD7A1C40-9BA2-413A-83F5-80E10512FF26}" dt="2025-02-10T15:18:56.460" v="1986" actId="207"/>
          <ac:spMkLst>
            <pc:docMk/>
            <pc:sldMk cId="1716230583" sldId="283"/>
            <ac:spMk id="42" creationId="{8F7C2D4E-5A67-C178-93D2-5311800525D5}"/>
          </ac:spMkLst>
        </pc:spChg>
        <pc:spChg chg="add del mod">
          <ac:chgData name="ariadne fyrogeni" userId="f6540a3b75c6dbac" providerId="LiveId" clId="{AD7A1C40-9BA2-413A-83F5-80E10512FF26}" dt="2025-02-10T14:55:00.920" v="1809" actId="478"/>
          <ac:spMkLst>
            <pc:docMk/>
            <pc:sldMk cId="1716230583" sldId="283"/>
            <ac:spMk id="44" creationId="{BCD188A4-8E02-0861-C244-94E84883F1DD}"/>
          </ac:spMkLst>
        </pc:spChg>
        <pc:spChg chg="add del mod">
          <ac:chgData name="ariadne fyrogeni" userId="f6540a3b75c6dbac" providerId="LiveId" clId="{AD7A1C40-9BA2-413A-83F5-80E10512FF26}" dt="2025-02-10T15:15:04.120" v="1950" actId="478"/>
          <ac:spMkLst>
            <pc:docMk/>
            <pc:sldMk cId="1716230583" sldId="283"/>
            <ac:spMk id="45" creationId="{B832872A-BE8E-889F-B72D-F8A23EA0C715}"/>
          </ac:spMkLst>
        </pc:spChg>
        <pc:spChg chg="add del mod">
          <ac:chgData name="ariadne fyrogeni" userId="f6540a3b75c6dbac" providerId="LiveId" clId="{AD7A1C40-9BA2-413A-83F5-80E10512FF26}" dt="2025-02-10T15:09:25.876" v="1886" actId="478"/>
          <ac:spMkLst>
            <pc:docMk/>
            <pc:sldMk cId="1716230583" sldId="283"/>
            <ac:spMk id="55" creationId="{E9F70B63-E6A7-C6CC-BA19-8AF52FBA2B05}"/>
          </ac:spMkLst>
        </pc:spChg>
        <pc:spChg chg="add mod">
          <ac:chgData name="ariadne fyrogeni" userId="f6540a3b75c6dbac" providerId="LiveId" clId="{AD7A1C40-9BA2-413A-83F5-80E10512FF26}" dt="2025-02-10T15:10:52.215" v="1897" actId="164"/>
          <ac:spMkLst>
            <pc:docMk/>
            <pc:sldMk cId="1716230583" sldId="283"/>
            <ac:spMk id="56" creationId="{280FA259-71C4-9CCC-6BE1-3EF307652792}"/>
          </ac:spMkLst>
        </pc:spChg>
        <pc:spChg chg="add mod">
          <ac:chgData name="ariadne fyrogeni" userId="f6540a3b75c6dbac" providerId="LiveId" clId="{AD7A1C40-9BA2-413A-83F5-80E10512FF26}" dt="2025-02-10T15:12:18.837" v="1917" actId="164"/>
          <ac:spMkLst>
            <pc:docMk/>
            <pc:sldMk cId="1716230583" sldId="283"/>
            <ac:spMk id="58" creationId="{A6E27F5B-70C1-13CC-77BC-E3E213E14D60}"/>
          </ac:spMkLst>
        </pc:spChg>
        <pc:spChg chg="add del mod">
          <ac:chgData name="ariadne fyrogeni" userId="f6540a3b75c6dbac" providerId="LiveId" clId="{AD7A1C40-9BA2-413A-83F5-80E10512FF26}" dt="2025-02-10T15:11:18.658" v="1902" actId="478"/>
          <ac:spMkLst>
            <pc:docMk/>
            <pc:sldMk cId="1716230583" sldId="283"/>
            <ac:spMk id="59" creationId="{75CAD349-64AB-8F49-6A1E-6F7F8C438AEE}"/>
          </ac:spMkLst>
        </pc:spChg>
        <pc:spChg chg="add mod">
          <ac:chgData name="ariadne fyrogeni" userId="f6540a3b75c6dbac" providerId="LiveId" clId="{AD7A1C40-9BA2-413A-83F5-80E10512FF26}" dt="2025-02-10T15:12:59.900" v="1929" actId="164"/>
          <ac:spMkLst>
            <pc:docMk/>
            <pc:sldMk cId="1716230583" sldId="283"/>
            <ac:spMk id="61" creationId="{6A29CDDD-4B08-894F-27AE-D9DB45590397}"/>
          </ac:spMkLst>
        </pc:spChg>
        <pc:spChg chg="add mod">
          <ac:chgData name="ariadne fyrogeni" userId="f6540a3b75c6dbac" providerId="LiveId" clId="{AD7A1C40-9BA2-413A-83F5-80E10512FF26}" dt="2025-02-10T15:16:19.171" v="1964" actId="1076"/>
          <ac:spMkLst>
            <pc:docMk/>
            <pc:sldMk cId="1716230583" sldId="283"/>
            <ac:spMk id="63" creationId="{4807D0C2-600F-8C1D-8056-43846EAD04E5}"/>
          </ac:spMkLst>
        </pc:spChg>
        <pc:spChg chg="mod">
          <ac:chgData name="ariadne fyrogeni" userId="f6540a3b75c6dbac" providerId="LiveId" clId="{AD7A1C40-9BA2-413A-83F5-80E10512FF26}" dt="2025-02-10T15:16:41.827" v="1967"/>
          <ac:spMkLst>
            <pc:docMk/>
            <pc:sldMk cId="1716230583" sldId="283"/>
            <ac:spMk id="66" creationId="{280FA259-71C4-9CCC-6BE1-3EF307652792}"/>
          </ac:spMkLst>
        </pc:spChg>
        <pc:spChg chg="mod">
          <ac:chgData name="ariadne fyrogeni" userId="f6540a3b75c6dbac" providerId="LiveId" clId="{AD7A1C40-9BA2-413A-83F5-80E10512FF26}" dt="2025-02-10T15:16:41.827" v="1967"/>
          <ac:spMkLst>
            <pc:docMk/>
            <pc:sldMk cId="1716230583" sldId="283"/>
            <ac:spMk id="69" creationId="{A6E27F5B-70C1-13CC-77BC-E3E213E14D60}"/>
          </ac:spMkLst>
        </pc:spChg>
        <pc:spChg chg="mod">
          <ac:chgData name="ariadne fyrogeni" userId="f6540a3b75c6dbac" providerId="LiveId" clId="{AD7A1C40-9BA2-413A-83F5-80E10512FF26}" dt="2025-02-10T15:16:41.827" v="1967"/>
          <ac:spMkLst>
            <pc:docMk/>
            <pc:sldMk cId="1716230583" sldId="283"/>
            <ac:spMk id="72" creationId="{6A29CDDD-4B08-894F-27AE-D9DB45590397}"/>
          </ac:spMkLst>
        </pc:spChg>
        <pc:grpChg chg="mod">
          <ac:chgData name="ariadne fyrogeni" userId="f6540a3b75c6dbac" providerId="LiveId" clId="{AD7A1C40-9BA2-413A-83F5-80E10512FF26}" dt="2025-02-10T15:17:52.866" v="1978" actId="1076"/>
          <ac:grpSpMkLst>
            <pc:docMk/>
            <pc:sldMk cId="1716230583" sldId="283"/>
            <ac:grpSpMk id="41" creationId="{095221DC-951F-D7A1-510C-4060B6047BF7}"/>
          </ac:grpSpMkLst>
        </pc:grpChg>
        <pc:grpChg chg="add del mod">
          <ac:chgData name="ariadne fyrogeni" userId="f6540a3b75c6dbac" providerId="LiveId" clId="{AD7A1C40-9BA2-413A-83F5-80E10512FF26}" dt="2025-02-10T15:16:27.262" v="1966" actId="21"/>
          <ac:grpSpMkLst>
            <pc:docMk/>
            <pc:sldMk cId="1716230583" sldId="283"/>
            <ac:grpSpMk id="57" creationId="{F2C2300F-37F4-EB37-967A-23E77F6E26EF}"/>
          </ac:grpSpMkLst>
        </pc:grpChg>
        <pc:grpChg chg="add del mod">
          <ac:chgData name="ariadne fyrogeni" userId="f6540a3b75c6dbac" providerId="LiveId" clId="{AD7A1C40-9BA2-413A-83F5-80E10512FF26}" dt="2025-02-10T15:16:27.262" v="1966" actId="21"/>
          <ac:grpSpMkLst>
            <pc:docMk/>
            <pc:sldMk cId="1716230583" sldId="283"/>
            <ac:grpSpMk id="60" creationId="{66E75496-0D1A-3F76-C3C7-64BD40F09A7A}"/>
          </ac:grpSpMkLst>
        </pc:grpChg>
        <pc:grpChg chg="add del mod">
          <ac:chgData name="ariadne fyrogeni" userId="f6540a3b75c6dbac" providerId="LiveId" clId="{AD7A1C40-9BA2-413A-83F5-80E10512FF26}" dt="2025-02-10T15:16:27.262" v="1966" actId="21"/>
          <ac:grpSpMkLst>
            <pc:docMk/>
            <pc:sldMk cId="1716230583" sldId="283"/>
            <ac:grpSpMk id="62" creationId="{0E826151-F177-2226-C98B-A7043BDDEF25}"/>
          </ac:grpSpMkLst>
        </pc:grpChg>
        <pc:grpChg chg="add mod">
          <ac:chgData name="ariadne fyrogeni" userId="f6540a3b75c6dbac" providerId="LiveId" clId="{AD7A1C40-9BA2-413A-83F5-80E10512FF26}" dt="2025-02-10T15:18:08.703" v="1980" actId="1076"/>
          <ac:grpSpMkLst>
            <pc:docMk/>
            <pc:sldMk cId="1716230583" sldId="283"/>
            <ac:grpSpMk id="64" creationId="{F2C2300F-37F4-EB37-967A-23E77F6E26EF}"/>
          </ac:grpSpMkLst>
        </pc:grpChg>
        <pc:grpChg chg="add mod">
          <ac:chgData name="ariadne fyrogeni" userId="f6540a3b75c6dbac" providerId="LiveId" clId="{AD7A1C40-9BA2-413A-83F5-80E10512FF26}" dt="2025-02-10T15:21:18.143" v="1996" actId="1076"/>
          <ac:grpSpMkLst>
            <pc:docMk/>
            <pc:sldMk cId="1716230583" sldId="283"/>
            <ac:grpSpMk id="67" creationId="{66E75496-0D1A-3F76-C3C7-64BD40F09A7A}"/>
          </ac:grpSpMkLst>
        </pc:grpChg>
        <pc:grpChg chg="add mod">
          <ac:chgData name="ariadne fyrogeni" userId="f6540a3b75c6dbac" providerId="LiveId" clId="{AD7A1C40-9BA2-413A-83F5-80E10512FF26}" dt="2025-02-10T15:20:55.037" v="1995" actId="1076"/>
          <ac:grpSpMkLst>
            <pc:docMk/>
            <pc:sldMk cId="1716230583" sldId="283"/>
            <ac:grpSpMk id="70" creationId="{0E826151-F177-2226-C98B-A7043BDDEF25}"/>
          </ac:grpSpMkLst>
        </pc:grpChg>
        <pc:picChg chg="add del mod">
          <ac:chgData name="ariadne fyrogeni" userId="f6540a3b75c6dbac" providerId="LiveId" clId="{AD7A1C40-9BA2-413A-83F5-80E10512FF26}" dt="2025-02-10T14:54:06.091" v="1793" actId="478"/>
          <ac:picMkLst>
            <pc:docMk/>
            <pc:sldMk cId="1716230583" sldId="283"/>
            <ac:picMk id="5" creationId="{255F3731-9995-22CB-CFD4-F30B3E4A8CBA}"/>
          </ac:picMkLst>
        </pc:picChg>
        <pc:picChg chg="add mod">
          <ac:chgData name="ariadne fyrogeni" userId="f6540a3b75c6dbac" providerId="LiveId" clId="{AD7A1C40-9BA2-413A-83F5-80E10512FF26}" dt="2025-02-08T18:21:47.873" v="1613" actId="1076"/>
          <ac:picMkLst>
            <pc:docMk/>
            <pc:sldMk cId="1716230583" sldId="283"/>
            <ac:picMk id="15" creationId="{8E88E7FD-C066-7801-648B-D4FEAF6B15A9}"/>
          </ac:picMkLst>
        </pc:picChg>
        <pc:picChg chg="add del mod">
          <ac:chgData name="ariadne fyrogeni" userId="f6540a3b75c6dbac" providerId="LiveId" clId="{AD7A1C40-9BA2-413A-83F5-80E10512FF26}" dt="2025-02-10T14:54:10.120" v="1794" actId="21"/>
          <ac:picMkLst>
            <pc:docMk/>
            <pc:sldMk cId="1716230583" sldId="283"/>
            <ac:picMk id="17" creationId="{3BA6A3E5-27F4-36FD-DD3D-5860C1DD001A}"/>
          </ac:picMkLst>
        </pc:picChg>
        <pc:picChg chg="add mod">
          <ac:chgData name="ariadne fyrogeni" userId="f6540a3b75c6dbac" providerId="LiveId" clId="{AD7A1C40-9BA2-413A-83F5-80E10512FF26}" dt="2025-02-10T15:10:52.215" v="1897" actId="164"/>
          <ac:picMkLst>
            <pc:docMk/>
            <pc:sldMk cId="1716230583" sldId="283"/>
            <ac:picMk id="47" creationId="{2F40E85E-FD79-1456-E9E2-5A3435A4E3F4}"/>
          </ac:picMkLst>
        </pc:picChg>
        <pc:picChg chg="add mod">
          <ac:chgData name="ariadne fyrogeni" userId="f6540a3b75c6dbac" providerId="LiveId" clId="{AD7A1C40-9BA2-413A-83F5-80E10512FF26}" dt="2025-02-10T15:12:18.837" v="1917" actId="164"/>
          <ac:picMkLst>
            <pc:docMk/>
            <pc:sldMk cId="1716230583" sldId="283"/>
            <ac:picMk id="49" creationId="{B4D46666-A014-6494-86D3-01BDADD57011}"/>
          </ac:picMkLst>
        </pc:picChg>
        <pc:picChg chg="add del mod">
          <ac:chgData name="ariadne fyrogeni" userId="f6540a3b75c6dbac" providerId="LiveId" clId="{AD7A1C40-9BA2-413A-83F5-80E10512FF26}" dt="2025-02-10T14:56:39.055" v="1824" actId="478"/>
          <ac:picMkLst>
            <pc:docMk/>
            <pc:sldMk cId="1716230583" sldId="283"/>
            <ac:picMk id="51" creationId="{F481D895-0C21-2128-8CE1-63E9AAD38CF9}"/>
          </ac:picMkLst>
        </pc:picChg>
        <pc:picChg chg="add mod">
          <ac:chgData name="ariadne fyrogeni" userId="f6540a3b75c6dbac" providerId="LiveId" clId="{AD7A1C40-9BA2-413A-83F5-80E10512FF26}" dt="2025-02-10T15:12:59.900" v="1929" actId="164"/>
          <ac:picMkLst>
            <pc:docMk/>
            <pc:sldMk cId="1716230583" sldId="283"/>
            <ac:picMk id="53" creationId="{F9BACD0B-7BCE-C458-20CE-E9C7E73E19A7}"/>
          </ac:picMkLst>
        </pc:picChg>
        <pc:picChg chg="mod">
          <ac:chgData name="ariadne fyrogeni" userId="f6540a3b75c6dbac" providerId="LiveId" clId="{AD7A1C40-9BA2-413A-83F5-80E10512FF26}" dt="2025-02-10T15:16:41.827" v="1967"/>
          <ac:picMkLst>
            <pc:docMk/>
            <pc:sldMk cId="1716230583" sldId="283"/>
            <ac:picMk id="65" creationId="{2F40E85E-FD79-1456-E9E2-5A3435A4E3F4}"/>
          </ac:picMkLst>
        </pc:picChg>
        <pc:picChg chg="mod">
          <ac:chgData name="ariadne fyrogeni" userId="f6540a3b75c6dbac" providerId="LiveId" clId="{AD7A1C40-9BA2-413A-83F5-80E10512FF26}" dt="2025-02-10T15:16:41.827" v="1967"/>
          <ac:picMkLst>
            <pc:docMk/>
            <pc:sldMk cId="1716230583" sldId="283"/>
            <ac:picMk id="68" creationId="{B4D46666-A014-6494-86D3-01BDADD57011}"/>
          </ac:picMkLst>
        </pc:picChg>
        <pc:picChg chg="mod">
          <ac:chgData name="ariadne fyrogeni" userId="f6540a3b75c6dbac" providerId="LiveId" clId="{AD7A1C40-9BA2-413A-83F5-80E10512FF26}" dt="2025-02-10T15:16:41.827" v="1967"/>
          <ac:picMkLst>
            <pc:docMk/>
            <pc:sldMk cId="1716230583" sldId="283"/>
            <ac:picMk id="71" creationId="{F9BACD0B-7BCE-C458-20CE-E9C7E73E19A7}"/>
          </ac:picMkLst>
        </pc:picChg>
      </pc:sldChg>
      <pc:sldChg chg="addSp delSp modSp add mod modTransition modAnim">
        <pc:chgData name="ariadne fyrogeni" userId="f6540a3b75c6dbac" providerId="LiveId" clId="{AD7A1C40-9BA2-413A-83F5-80E10512FF26}" dt="2025-02-10T19:02:36.755" v="4556"/>
        <pc:sldMkLst>
          <pc:docMk/>
          <pc:sldMk cId="2041761041" sldId="284"/>
        </pc:sldMkLst>
        <pc:spChg chg="del mod">
          <ac:chgData name="ariadne fyrogeni" userId="f6540a3b75c6dbac" providerId="LiveId" clId="{AD7A1C40-9BA2-413A-83F5-80E10512FF26}" dt="2025-02-10T15:22:05.903" v="2002" actId="478"/>
          <ac:spMkLst>
            <pc:docMk/>
            <pc:sldMk cId="2041761041" sldId="284"/>
            <ac:spMk id="2" creationId="{654D6247-9D1D-F5E6-9735-F45A221DD484}"/>
          </ac:spMkLst>
        </pc:spChg>
        <pc:spChg chg="del">
          <ac:chgData name="ariadne fyrogeni" userId="f6540a3b75c6dbac" providerId="LiveId" clId="{AD7A1C40-9BA2-413A-83F5-80E10512FF26}" dt="2025-02-10T15:22:11.587" v="2004" actId="478"/>
          <ac:spMkLst>
            <pc:docMk/>
            <pc:sldMk cId="2041761041" sldId="284"/>
            <ac:spMk id="3" creationId="{109E49A0-E573-2CBC-3921-3756C026F4CF}"/>
          </ac:spMkLst>
        </pc:spChg>
        <pc:spChg chg="add del mod">
          <ac:chgData name="ariadne fyrogeni" userId="f6540a3b75c6dbac" providerId="LiveId" clId="{AD7A1C40-9BA2-413A-83F5-80E10512FF26}" dt="2025-02-10T15:22:09.321" v="2003" actId="478"/>
          <ac:spMkLst>
            <pc:docMk/>
            <pc:sldMk cId="2041761041" sldId="284"/>
            <ac:spMk id="5" creationId="{9F9B6A3E-25E9-9695-A55B-49224C376F2D}"/>
          </ac:spMkLst>
        </pc:spChg>
        <pc:spChg chg="add del mod">
          <ac:chgData name="ariadne fyrogeni" userId="f6540a3b75c6dbac" providerId="LiveId" clId="{AD7A1C40-9BA2-413A-83F5-80E10512FF26}" dt="2025-02-10T15:29:38.963" v="2010"/>
          <ac:spMkLst>
            <pc:docMk/>
            <pc:sldMk cId="2041761041" sldId="284"/>
            <ac:spMk id="6" creationId="{6C9FA884-B536-330A-9307-FAF2FFEBA599}"/>
          </ac:spMkLst>
        </pc:spChg>
        <pc:spChg chg="add mod">
          <ac:chgData name="ariadne fyrogeni" userId="f6540a3b75c6dbac" providerId="LiveId" clId="{AD7A1C40-9BA2-413A-83F5-80E10512FF26}" dt="2025-02-10T15:36:06.426" v="2053" actId="14100"/>
          <ac:spMkLst>
            <pc:docMk/>
            <pc:sldMk cId="2041761041" sldId="284"/>
            <ac:spMk id="7" creationId="{424BF5A8-C674-71F3-7A9B-03D47B4B516D}"/>
          </ac:spMkLst>
        </pc:spChg>
        <pc:spChg chg="add mod">
          <ac:chgData name="ariadne fyrogeni" userId="f6540a3b75c6dbac" providerId="LiveId" clId="{AD7A1C40-9BA2-413A-83F5-80E10512FF26}" dt="2025-02-10T15:35:19.443" v="2042" actId="164"/>
          <ac:spMkLst>
            <pc:docMk/>
            <pc:sldMk cId="2041761041" sldId="284"/>
            <ac:spMk id="11" creationId="{9E987320-1AAC-6A80-99AC-2BCE4639049B}"/>
          </ac:spMkLst>
        </pc:spChg>
        <pc:spChg chg="add mod">
          <ac:chgData name="ariadne fyrogeni" userId="f6540a3b75c6dbac" providerId="LiveId" clId="{AD7A1C40-9BA2-413A-83F5-80E10512FF26}" dt="2025-02-10T15:37:54.430" v="2121" actId="164"/>
          <ac:spMkLst>
            <pc:docMk/>
            <pc:sldMk cId="2041761041" sldId="284"/>
            <ac:spMk id="15" creationId="{31EF723B-E522-7CAD-EAE6-1E9A34A4452C}"/>
          </ac:spMkLst>
        </pc:spChg>
        <pc:grpChg chg="add mod">
          <ac:chgData name="ariadne fyrogeni" userId="f6540a3b75c6dbac" providerId="LiveId" clId="{AD7A1C40-9BA2-413A-83F5-80E10512FF26}" dt="2025-02-10T15:35:56.799" v="2051" actId="1076"/>
          <ac:grpSpMkLst>
            <pc:docMk/>
            <pc:sldMk cId="2041761041" sldId="284"/>
            <ac:grpSpMk id="8" creationId="{06176C88-F793-8769-3AB5-8BC869053DE4}"/>
          </ac:grpSpMkLst>
        </pc:grpChg>
        <pc:grpChg chg="add mod">
          <ac:chgData name="ariadne fyrogeni" userId="f6540a3b75c6dbac" providerId="LiveId" clId="{AD7A1C40-9BA2-413A-83F5-80E10512FF26}" dt="2025-02-10T15:36:27.427" v="2057" actId="1076"/>
          <ac:grpSpMkLst>
            <pc:docMk/>
            <pc:sldMk cId="2041761041" sldId="284"/>
            <ac:grpSpMk id="12" creationId="{73C2B726-0379-A23F-B78D-810A4054890E}"/>
          </ac:grpSpMkLst>
        </pc:grpChg>
        <pc:grpChg chg="add mod">
          <ac:chgData name="ariadne fyrogeni" userId="f6540a3b75c6dbac" providerId="LiveId" clId="{AD7A1C40-9BA2-413A-83F5-80E10512FF26}" dt="2025-02-10T15:37:54.430" v="2121" actId="164"/>
          <ac:grpSpMkLst>
            <pc:docMk/>
            <pc:sldMk cId="2041761041" sldId="284"/>
            <ac:grpSpMk id="16" creationId="{E843185E-D2A2-7FDC-85FF-984AEF68A8A3}"/>
          </ac:grpSpMkLst>
        </pc:grpChg>
        <pc:picChg chg="add mod modCrop">
          <ac:chgData name="ariadne fyrogeni" userId="f6540a3b75c6dbac" providerId="LiveId" clId="{AD7A1C40-9BA2-413A-83F5-80E10512FF26}" dt="2025-02-10T15:35:19.443" v="2042" actId="164"/>
          <ac:picMkLst>
            <pc:docMk/>
            <pc:sldMk cId="2041761041" sldId="284"/>
            <ac:picMk id="10" creationId="{FBF460DB-E7E5-A5A9-24F4-B15079B55B37}"/>
          </ac:picMkLst>
        </pc:picChg>
        <pc:picChg chg="add mod">
          <ac:chgData name="ariadne fyrogeni" userId="f6540a3b75c6dbac" providerId="LiveId" clId="{AD7A1C40-9BA2-413A-83F5-80E10512FF26}" dt="2025-02-10T15:37:54.430" v="2121" actId="164"/>
          <ac:picMkLst>
            <pc:docMk/>
            <pc:sldMk cId="2041761041" sldId="284"/>
            <ac:picMk id="14" creationId="{389761AE-FE74-3E08-557D-F6702BD6CADD}"/>
          </ac:picMkLst>
        </pc:picChg>
        <pc:picChg chg="add mod">
          <ac:chgData name="ariadne fyrogeni" userId="f6540a3b75c6dbac" providerId="LiveId" clId="{AD7A1C40-9BA2-413A-83F5-80E10512FF26}" dt="2025-02-10T15:36:03.061" v="2052" actId="14100"/>
          <ac:picMkLst>
            <pc:docMk/>
            <pc:sldMk cId="2041761041" sldId="284"/>
            <ac:picMk id="17" creationId="{3BA6A3E5-27F4-36FD-DD3D-5860C1DD001A}"/>
          </ac:picMkLst>
        </pc:picChg>
      </pc:sldChg>
      <pc:sldChg chg="addSp delSp modSp add mod modTransition">
        <pc:chgData name="ariadne fyrogeni" userId="f6540a3b75c6dbac" providerId="LiveId" clId="{AD7A1C40-9BA2-413A-83F5-80E10512FF26}" dt="2025-02-10T19:02:36.755" v="4556"/>
        <pc:sldMkLst>
          <pc:docMk/>
          <pc:sldMk cId="1440707329" sldId="285"/>
        </pc:sldMkLst>
        <pc:spChg chg="del mod">
          <ac:chgData name="ariadne fyrogeni" userId="f6540a3b75c6dbac" providerId="LiveId" clId="{AD7A1C40-9BA2-413A-83F5-80E10512FF26}" dt="2025-02-10T15:42:05.473" v="2131" actId="478"/>
          <ac:spMkLst>
            <pc:docMk/>
            <pc:sldMk cId="1440707329" sldId="285"/>
            <ac:spMk id="2" creationId="{7F164D14-C0E8-6699-5B34-FEE39BB6ACD7}"/>
          </ac:spMkLst>
        </pc:spChg>
        <pc:spChg chg="del">
          <ac:chgData name="ariadne fyrogeni" userId="f6540a3b75c6dbac" providerId="LiveId" clId="{AD7A1C40-9BA2-413A-83F5-80E10512FF26}" dt="2025-02-10T15:42:07.292" v="2133" actId="478"/>
          <ac:spMkLst>
            <pc:docMk/>
            <pc:sldMk cId="1440707329" sldId="285"/>
            <ac:spMk id="3" creationId="{64C480F2-D994-FA72-EFA3-DFCF280FC2A9}"/>
          </ac:spMkLst>
        </pc:spChg>
        <pc:spChg chg="add del mod">
          <ac:chgData name="ariadne fyrogeni" userId="f6540a3b75c6dbac" providerId="LiveId" clId="{AD7A1C40-9BA2-413A-83F5-80E10512FF26}" dt="2025-02-10T15:42:06.675" v="2132" actId="478"/>
          <ac:spMkLst>
            <pc:docMk/>
            <pc:sldMk cId="1440707329" sldId="285"/>
            <ac:spMk id="5" creationId="{025809AD-016E-D81D-3ADD-2FFAB3522277}"/>
          </ac:spMkLst>
        </pc:spChg>
        <pc:spChg chg="add del mod">
          <ac:chgData name="ariadne fyrogeni" userId="f6540a3b75c6dbac" providerId="LiveId" clId="{AD7A1C40-9BA2-413A-83F5-80E10512FF26}" dt="2025-02-10T15:45:19.357" v="2167"/>
          <ac:spMkLst>
            <pc:docMk/>
            <pc:sldMk cId="1440707329" sldId="285"/>
            <ac:spMk id="12" creationId="{741A234B-BBF9-A3CA-3C87-BE3A0E243AE5}"/>
          </ac:spMkLst>
        </pc:spChg>
        <pc:spChg chg="add mod">
          <ac:chgData name="ariadne fyrogeni" userId="f6540a3b75c6dbac" providerId="LiveId" clId="{AD7A1C40-9BA2-413A-83F5-80E10512FF26}" dt="2025-02-10T15:46:26.667" v="2186" actId="164"/>
          <ac:spMkLst>
            <pc:docMk/>
            <pc:sldMk cId="1440707329" sldId="285"/>
            <ac:spMk id="13" creationId="{F5E3219B-5BDE-480F-1F0D-D53488F62E77}"/>
          </ac:spMkLst>
        </pc:spChg>
        <pc:spChg chg="add mod">
          <ac:chgData name="ariadne fyrogeni" userId="f6540a3b75c6dbac" providerId="LiveId" clId="{AD7A1C40-9BA2-413A-83F5-80E10512FF26}" dt="2025-02-10T15:47:07.896" v="2202" actId="164"/>
          <ac:spMkLst>
            <pc:docMk/>
            <pc:sldMk cId="1440707329" sldId="285"/>
            <ac:spMk id="15" creationId="{54E237BC-3AA8-D157-DBCB-347936906ED5}"/>
          </ac:spMkLst>
        </pc:spChg>
        <pc:grpChg chg="add mod">
          <ac:chgData name="ariadne fyrogeni" userId="f6540a3b75c6dbac" providerId="LiveId" clId="{AD7A1C40-9BA2-413A-83F5-80E10512FF26}" dt="2025-02-10T15:46:31.829" v="2187" actId="1076"/>
          <ac:grpSpMkLst>
            <pc:docMk/>
            <pc:sldMk cId="1440707329" sldId="285"/>
            <ac:grpSpMk id="14" creationId="{94483A95-28B5-8443-AAB9-EA24B72FFC6E}"/>
          </ac:grpSpMkLst>
        </pc:grpChg>
        <pc:grpChg chg="add mod">
          <ac:chgData name="ariadne fyrogeni" userId="f6540a3b75c6dbac" providerId="LiveId" clId="{AD7A1C40-9BA2-413A-83F5-80E10512FF26}" dt="2025-02-10T15:47:07.896" v="2202" actId="164"/>
          <ac:grpSpMkLst>
            <pc:docMk/>
            <pc:sldMk cId="1440707329" sldId="285"/>
            <ac:grpSpMk id="16" creationId="{5918679C-B70D-1866-A82E-3075E3787F8B}"/>
          </ac:grpSpMkLst>
        </pc:grpChg>
        <pc:picChg chg="add del mod modCrop">
          <ac:chgData name="ariadne fyrogeni" userId="f6540a3b75c6dbac" providerId="LiveId" clId="{AD7A1C40-9BA2-413A-83F5-80E10512FF26}" dt="2025-02-10T15:44:37.705" v="2159" actId="478"/>
          <ac:picMkLst>
            <pc:docMk/>
            <pc:sldMk cId="1440707329" sldId="285"/>
            <ac:picMk id="7" creationId="{0F00E5F0-D4FC-1669-4E97-2D50181E31D5}"/>
          </ac:picMkLst>
        </pc:picChg>
        <pc:picChg chg="add mod">
          <ac:chgData name="ariadne fyrogeni" userId="f6540a3b75c6dbac" providerId="LiveId" clId="{AD7A1C40-9BA2-413A-83F5-80E10512FF26}" dt="2025-02-10T15:47:07.896" v="2202" actId="164"/>
          <ac:picMkLst>
            <pc:docMk/>
            <pc:sldMk cId="1440707329" sldId="285"/>
            <ac:picMk id="9" creationId="{5760DC1A-AB87-A3C1-0582-01F9FCCFFE24}"/>
          </ac:picMkLst>
        </pc:picChg>
        <pc:picChg chg="add mod modCrop">
          <ac:chgData name="ariadne fyrogeni" userId="f6540a3b75c6dbac" providerId="LiveId" clId="{AD7A1C40-9BA2-413A-83F5-80E10512FF26}" dt="2025-02-10T15:46:26.667" v="2186" actId="164"/>
          <ac:picMkLst>
            <pc:docMk/>
            <pc:sldMk cId="1440707329" sldId="285"/>
            <ac:picMk id="11" creationId="{7E9190A4-65BD-B7C6-31CB-62432880C1CE}"/>
          </ac:picMkLst>
        </pc:picChg>
        <pc:picChg chg="add mod">
          <ac:chgData name="ariadne fyrogeni" userId="f6540a3b75c6dbac" providerId="LiveId" clId="{AD7A1C40-9BA2-413A-83F5-80E10512FF26}" dt="2025-02-10T15:58:36.355" v="2401" actId="14100"/>
          <ac:picMkLst>
            <pc:docMk/>
            <pc:sldMk cId="1440707329" sldId="285"/>
            <ac:picMk id="17" creationId="{3BEFC109-D9DD-708F-69BE-E0862645353C}"/>
          </ac:picMkLst>
        </pc:picChg>
      </pc:sldChg>
      <pc:sldChg chg="addSp delSp modSp new mod modTransition modAnim">
        <pc:chgData name="ariadne fyrogeni" userId="f6540a3b75c6dbac" providerId="LiveId" clId="{AD7A1C40-9BA2-413A-83F5-80E10512FF26}" dt="2025-02-10T19:02:24.555" v="4554"/>
        <pc:sldMkLst>
          <pc:docMk/>
          <pc:sldMk cId="3220086648" sldId="286"/>
        </pc:sldMkLst>
        <pc:spChg chg="mod">
          <ac:chgData name="ariadne fyrogeni" userId="f6540a3b75c6dbac" providerId="LiveId" clId="{AD7A1C40-9BA2-413A-83F5-80E10512FF26}" dt="2025-02-08T18:00:59.175" v="1485" actId="1076"/>
          <ac:spMkLst>
            <pc:docMk/>
            <pc:sldMk cId="3220086648" sldId="286"/>
            <ac:spMk id="2" creationId="{52787F4D-110C-0E08-B846-171048CF01BD}"/>
          </ac:spMkLst>
        </pc:spChg>
        <pc:spChg chg="add mod">
          <ac:chgData name="ariadne fyrogeni" userId="f6540a3b75c6dbac" providerId="LiveId" clId="{AD7A1C40-9BA2-413A-83F5-80E10512FF26}" dt="2025-02-10T15:20:11.483" v="1991" actId="208"/>
          <ac:spMkLst>
            <pc:docMk/>
            <pc:sldMk cId="3220086648" sldId="286"/>
            <ac:spMk id="4" creationId="{D24900FE-5856-B851-C321-EF8C8BE4BF84}"/>
          </ac:spMkLst>
        </pc:spChg>
        <pc:spChg chg="add mod">
          <ac:chgData name="ariadne fyrogeni" userId="f6540a3b75c6dbac" providerId="LiveId" clId="{AD7A1C40-9BA2-413A-83F5-80E10512FF26}" dt="2025-02-10T15:20:11.483" v="1991" actId="208"/>
          <ac:spMkLst>
            <pc:docMk/>
            <pc:sldMk cId="3220086648" sldId="286"/>
            <ac:spMk id="5" creationId="{53C68503-13B0-CB54-0772-EE6A1570E31C}"/>
          </ac:spMkLst>
        </pc:spChg>
        <pc:spChg chg="add mod">
          <ac:chgData name="ariadne fyrogeni" userId="f6540a3b75c6dbac" providerId="LiveId" clId="{AD7A1C40-9BA2-413A-83F5-80E10512FF26}" dt="2025-02-10T15:20:11.483" v="1991" actId="208"/>
          <ac:spMkLst>
            <pc:docMk/>
            <pc:sldMk cId="3220086648" sldId="286"/>
            <ac:spMk id="6" creationId="{B0D859E8-4D68-9B44-042B-98DF75A62656}"/>
          </ac:spMkLst>
        </pc:spChg>
        <pc:spChg chg="add mod">
          <ac:chgData name="ariadne fyrogeni" userId="f6540a3b75c6dbac" providerId="LiveId" clId="{AD7A1C40-9BA2-413A-83F5-80E10512FF26}" dt="2025-02-10T15:20:11.483" v="1991" actId="208"/>
          <ac:spMkLst>
            <pc:docMk/>
            <pc:sldMk cId="3220086648" sldId="286"/>
            <ac:spMk id="7" creationId="{4B0DCA57-E033-9CEA-6E6A-640FCC2B3E91}"/>
          </ac:spMkLst>
        </pc:spChg>
        <pc:spChg chg="add mod">
          <ac:chgData name="ariadne fyrogeni" userId="f6540a3b75c6dbac" providerId="LiveId" clId="{AD7A1C40-9BA2-413A-83F5-80E10512FF26}" dt="2025-02-10T15:20:11.483" v="1991" actId="208"/>
          <ac:spMkLst>
            <pc:docMk/>
            <pc:sldMk cId="3220086648" sldId="286"/>
            <ac:spMk id="8" creationId="{1D723FDE-DD01-0157-100B-4B5283A407C0}"/>
          </ac:spMkLst>
        </pc:spChg>
        <pc:spChg chg="add mod">
          <ac:chgData name="ariadne fyrogeni" userId="f6540a3b75c6dbac" providerId="LiveId" clId="{AD7A1C40-9BA2-413A-83F5-80E10512FF26}" dt="2025-02-08T18:01:52.912" v="1488" actId="207"/>
          <ac:spMkLst>
            <pc:docMk/>
            <pc:sldMk cId="3220086648" sldId="286"/>
            <ac:spMk id="9" creationId="{F8DA9261-B6B6-973D-1848-D35B915D8232}"/>
          </ac:spMkLst>
        </pc:spChg>
      </pc:sldChg>
      <pc:sldChg chg="addSp delSp modSp add mod modTransition setBg">
        <pc:chgData name="ariadne fyrogeni" userId="f6540a3b75c6dbac" providerId="LiveId" clId="{AD7A1C40-9BA2-413A-83F5-80E10512FF26}" dt="2025-02-10T19:28:59.391" v="4613" actId="1076"/>
        <pc:sldMkLst>
          <pc:docMk/>
          <pc:sldMk cId="81098085" sldId="287"/>
        </pc:sldMkLst>
        <pc:spChg chg="del mod">
          <ac:chgData name="ariadne fyrogeni" userId="f6540a3b75c6dbac" providerId="LiveId" clId="{AD7A1C40-9BA2-413A-83F5-80E10512FF26}" dt="2025-02-10T15:47:37.520" v="2208" actId="478"/>
          <ac:spMkLst>
            <pc:docMk/>
            <pc:sldMk cId="81098085" sldId="287"/>
            <ac:spMk id="2" creationId="{2E1422B2-18BD-3A74-31B3-3D7BCBB6F034}"/>
          </ac:spMkLst>
        </pc:spChg>
        <pc:spChg chg="del">
          <ac:chgData name="ariadne fyrogeni" userId="f6540a3b75c6dbac" providerId="LiveId" clId="{AD7A1C40-9BA2-413A-83F5-80E10512FF26}" dt="2025-02-10T15:47:42.588" v="2210" actId="478"/>
          <ac:spMkLst>
            <pc:docMk/>
            <pc:sldMk cId="81098085" sldId="287"/>
            <ac:spMk id="3" creationId="{F8F0A0BC-4BF0-21A1-D79B-C212804A58A8}"/>
          </ac:spMkLst>
        </pc:spChg>
        <pc:spChg chg="add del mod">
          <ac:chgData name="ariadne fyrogeni" userId="f6540a3b75c6dbac" providerId="LiveId" clId="{AD7A1C40-9BA2-413A-83F5-80E10512FF26}" dt="2025-02-10T15:47:39.828" v="2209" actId="478"/>
          <ac:spMkLst>
            <pc:docMk/>
            <pc:sldMk cId="81098085" sldId="287"/>
            <ac:spMk id="5" creationId="{7B31A7FA-D59A-6A3A-8BAC-433274E9295E}"/>
          </ac:spMkLst>
        </pc:spChg>
        <pc:spChg chg="add mod topLvl">
          <ac:chgData name="ariadne fyrogeni" userId="f6540a3b75c6dbac" providerId="LiveId" clId="{AD7A1C40-9BA2-413A-83F5-80E10512FF26}" dt="2025-02-10T19:28:10.484" v="4606" actId="164"/>
          <ac:spMkLst>
            <pc:docMk/>
            <pc:sldMk cId="81098085" sldId="287"/>
            <ac:spMk id="12" creationId="{88AA175F-3D33-473E-B98D-A93C1AEBEF67}"/>
          </ac:spMkLst>
        </pc:spChg>
        <pc:spChg chg="add mod topLvl">
          <ac:chgData name="ariadne fyrogeni" userId="f6540a3b75c6dbac" providerId="LiveId" clId="{AD7A1C40-9BA2-413A-83F5-80E10512FF26}" dt="2025-02-10T19:27:19.531" v="4599" actId="20577"/>
          <ac:spMkLst>
            <pc:docMk/>
            <pc:sldMk cId="81098085" sldId="287"/>
            <ac:spMk id="14" creationId="{3A3EA366-4332-8221-1832-58C5C68FF480}"/>
          </ac:spMkLst>
        </pc:spChg>
        <pc:spChg chg="add del">
          <ac:chgData name="ariadne fyrogeni" userId="f6540a3b75c6dbac" providerId="LiveId" clId="{AD7A1C40-9BA2-413A-83F5-80E10512FF26}" dt="2025-02-10T15:48:29.085" v="2219" actId="26606"/>
          <ac:spMkLst>
            <pc:docMk/>
            <pc:sldMk cId="81098085" sldId="287"/>
            <ac:spMk id="16" creationId="{799448F2-0E5B-42DA-B2D1-11A14E947BD4}"/>
          </ac:spMkLst>
        </pc:spChg>
        <pc:spChg chg="add mod">
          <ac:chgData name="ariadne fyrogeni" userId="f6540a3b75c6dbac" providerId="LiveId" clId="{AD7A1C40-9BA2-413A-83F5-80E10512FF26}" dt="2025-02-10T15:54:57.188" v="2364" actId="14100"/>
          <ac:spMkLst>
            <pc:docMk/>
            <pc:sldMk cId="81098085" sldId="287"/>
            <ac:spMk id="17" creationId="{CAB79B6D-3B72-F3C9-227F-A69F6B1F5866}"/>
          </ac:spMkLst>
        </pc:spChg>
        <pc:spChg chg="add del">
          <ac:chgData name="ariadne fyrogeni" userId="f6540a3b75c6dbac" providerId="LiveId" clId="{AD7A1C40-9BA2-413A-83F5-80E10512FF26}" dt="2025-02-10T15:48:29.085" v="2219" actId="26606"/>
          <ac:spMkLst>
            <pc:docMk/>
            <pc:sldMk cId="81098085" sldId="287"/>
            <ac:spMk id="18" creationId="{4E8A7552-20E1-4F34-ADAB-C1DB6634D47E}"/>
          </ac:spMkLst>
        </pc:spChg>
        <pc:grpChg chg="add mod">
          <ac:chgData name="ariadne fyrogeni" userId="f6540a3b75c6dbac" providerId="LiveId" clId="{AD7A1C40-9BA2-413A-83F5-80E10512FF26}" dt="2025-02-10T19:28:59.391" v="4613" actId="1076"/>
          <ac:grpSpMkLst>
            <pc:docMk/>
            <pc:sldMk cId="81098085" sldId="287"/>
            <ac:grpSpMk id="6" creationId="{D35168FB-7F10-6B81-B399-0059D1CF4F90}"/>
          </ac:grpSpMkLst>
        </pc:grpChg>
        <pc:grpChg chg="add mod">
          <ac:chgData name="ariadne fyrogeni" userId="f6540a3b75c6dbac" providerId="LiveId" clId="{AD7A1C40-9BA2-413A-83F5-80E10512FF26}" dt="2025-02-10T19:28:42.634" v="4610" actId="1076"/>
          <ac:grpSpMkLst>
            <pc:docMk/>
            <pc:sldMk cId="81098085" sldId="287"/>
            <ac:grpSpMk id="8" creationId="{3D286381-022A-5F51-9EC2-E40C0E39DCFF}"/>
          </ac:grpSpMkLst>
        </pc:grpChg>
        <pc:grpChg chg="add del mod">
          <ac:chgData name="ariadne fyrogeni" userId="f6540a3b75c6dbac" providerId="LiveId" clId="{AD7A1C40-9BA2-413A-83F5-80E10512FF26}" dt="2025-02-10T19:28:06.155" v="4605" actId="165"/>
          <ac:grpSpMkLst>
            <pc:docMk/>
            <pc:sldMk cId="81098085" sldId="287"/>
            <ac:grpSpMk id="13" creationId="{47389042-3BD6-9B8D-D621-F3F9A7BF97DF}"/>
          </ac:grpSpMkLst>
        </pc:grpChg>
        <pc:grpChg chg="add del mod">
          <ac:chgData name="ariadne fyrogeni" userId="f6540a3b75c6dbac" providerId="LiveId" clId="{AD7A1C40-9BA2-413A-83F5-80E10512FF26}" dt="2025-02-10T19:25:39.243" v="4567" actId="478"/>
          <ac:grpSpMkLst>
            <pc:docMk/>
            <pc:sldMk cId="81098085" sldId="287"/>
            <ac:grpSpMk id="15" creationId="{846AEF01-ED42-15CC-B48E-1B0073F3745A}"/>
          </ac:grpSpMkLst>
        </pc:grpChg>
        <pc:grpChg chg="add mod">
          <ac:chgData name="ariadne fyrogeni" userId="f6540a3b75c6dbac" providerId="LiveId" clId="{AD7A1C40-9BA2-413A-83F5-80E10512FF26}" dt="2025-02-10T19:28:42.634" v="4610" actId="1076"/>
          <ac:grpSpMkLst>
            <pc:docMk/>
            <pc:sldMk cId="81098085" sldId="287"/>
            <ac:grpSpMk id="19" creationId="{19C503E6-ACC1-533C-62B2-54395BA9972D}"/>
          </ac:grpSpMkLst>
        </pc:grpChg>
        <pc:picChg chg="add mod modCrop">
          <ac:chgData name="ariadne fyrogeni" userId="f6540a3b75c6dbac" providerId="LiveId" clId="{AD7A1C40-9BA2-413A-83F5-80E10512FF26}" dt="2025-02-10T19:26:28.798" v="4575" actId="164"/>
          <ac:picMkLst>
            <pc:docMk/>
            <pc:sldMk cId="81098085" sldId="287"/>
            <ac:picMk id="3" creationId="{95F5ECE4-9167-70B3-2086-C59ECBBB284F}"/>
          </ac:picMkLst>
        </pc:picChg>
        <pc:picChg chg="add mod">
          <ac:chgData name="ariadne fyrogeni" userId="f6540a3b75c6dbac" providerId="LiveId" clId="{AD7A1C40-9BA2-413A-83F5-80E10512FF26}" dt="2025-02-10T19:26:28.798" v="4575" actId="164"/>
          <ac:picMkLst>
            <pc:docMk/>
            <pc:sldMk cId="81098085" sldId="287"/>
            <ac:picMk id="5" creationId="{5715FC80-23A5-0406-925F-4AAC8020E565}"/>
          </ac:picMkLst>
        </pc:picChg>
        <pc:picChg chg="add mod">
          <ac:chgData name="ariadne fyrogeni" userId="f6540a3b75c6dbac" providerId="LiveId" clId="{AD7A1C40-9BA2-413A-83F5-80E10512FF26}" dt="2025-02-10T15:54:59.445" v="2366" actId="1076"/>
          <ac:picMkLst>
            <pc:docMk/>
            <pc:sldMk cId="81098085" sldId="287"/>
            <ac:picMk id="7" creationId="{5928961A-3A74-34D5-F51D-56A8F9B8E628}"/>
          </ac:picMkLst>
        </pc:picChg>
        <pc:picChg chg="add mod topLvl">
          <ac:chgData name="ariadne fyrogeni" userId="f6540a3b75c6dbac" providerId="LiveId" clId="{AD7A1C40-9BA2-413A-83F5-80E10512FF26}" dt="2025-02-10T19:28:10.484" v="4606" actId="164"/>
          <ac:picMkLst>
            <pc:docMk/>
            <pc:sldMk cId="81098085" sldId="287"/>
            <ac:picMk id="9" creationId="{9894472B-95E8-6172-81E9-8F6B1447E527}"/>
          </ac:picMkLst>
        </pc:picChg>
        <pc:picChg chg="add del mod topLvl">
          <ac:chgData name="ariadne fyrogeni" userId="f6540a3b75c6dbac" providerId="LiveId" clId="{AD7A1C40-9BA2-413A-83F5-80E10512FF26}" dt="2025-02-10T19:25:39.243" v="4567" actId="478"/>
          <ac:picMkLst>
            <pc:docMk/>
            <pc:sldMk cId="81098085" sldId="287"/>
            <ac:picMk id="11" creationId="{CBD0E02C-984B-4744-8E16-03728382958A}"/>
          </ac:picMkLst>
        </pc:picChg>
        <pc:picChg chg="add mod">
          <ac:chgData name="ariadne fyrogeni" userId="f6540a3b75c6dbac" providerId="LiveId" clId="{AD7A1C40-9BA2-413A-83F5-80E10512FF26}" dt="2025-02-10T19:28:10.484" v="4606" actId="164"/>
          <ac:picMkLst>
            <pc:docMk/>
            <pc:sldMk cId="81098085" sldId="287"/>
            <ac:picMk id="20" creationId="{8B4E6B53-17CC-C801-F453-79285508DF59}"/>
          </ac:picMkLst>
        </pc:picChg>
      </pc:sldChg>
      <pc:sldChg chg="modSp add del mod">
        <pc:chgData name="ariadne fyrogeni" userId="f6540a3b75c6dbac" providerId="LiveId" clId="{AD7A1C40-9BA2-413A-83F5-80E10512FF26}" dt="2025-02-10T14:50:18.993" v="1792" actId="47"/>
        <pc:sldMkLst>
          <pc:docMk/>
          <pc:sldMk cId="1489882382" sldId="288"/>
        </pc:sldMkLst>
      </pc:sldChg>
      <pc:sldChg chg="modSp add mod modTransition">
        <pc:chgData name="ariadne fyrogeni" userId="f6540a3b75c6dbac" providerId="LiveId" clId="{AD7A1C40-9BA2-413A-83F5-80E10512FF26}" dt="2025-02-10T19:02:36.755" v="4556"/>
        <pc:sldMkLst>
          <pc:docMk/>
          <pc:sldMk cId="2231910413" sldId="288"/>
        </pc:sldMkLst>
        <pc:spChg chg="mod">
          <ac:chgData name="ariadne fyrogeni" userId="f6540a3b75c6dbac" providerId="LiveId" clId="{AD7A1C40-9BA2-413A-83F5-80E10512FF26}" dt="2025-02-10T15:30:53.715" v="2024" actId="5793"/>
          <ac:spMkLst>
            <pc:docMk/>
            <pc:sldMk cId="2231910413" sldId="288"/>
            <ac:spMk id="5" creationId="{5D0AD9CA-6103-CB51-A6D1-EDB14CF8F022}"/>
          </ac:spMkLst>
        </pc:spChg>
        <pc:spChg chg="mod">
          <ac:chgData name="ariadne fyrogeni" userId="f6540a3b75c6dbac" providerId="LiveId" clId="{AD7A1C40-9BA2-413A-83F5-80E10512FF26}" dt="2025-02-10T15:21:48.305" v="1999" actId="108"/>
          <ac:spMkLst>
            <pc:docMk/>
            <pc:sldMk cId="2231910413" sldId="288"/>
            <ac:spMk id="6" creationId="{87DB716D-1435-25F7-6C20-39F1990C1A65}"/>
          </ac:spMkLst>
        </pc:spChg>
        <pc:spChg chg="mod">
          <ac:chgData name="ariadne fyrogeni" userId="f6540a3b75c6dbac" providerId="LiveId" clId="{AD7A1C40-9BA2-413A-83F5-80E10512FF26}" dt="2025-02-10T15:21:49.363" v="2000" actId="108"/>
          <ac:spMkLst>
            <pc:docMk/>
            <pc:sldMk cId="2231910413" sldId="288"/>
            <ac:spMk id="7" creationId="{13047510-4978-0908-381E-31AF9BD3C1E1}"/>
          </ac:spMkLst>
        </pc:spChg>
        <pc:spChg chg="mod">
          <ac:chgData name="ariadne fyrogeni" userId="f6540a3b75c6dbac" providerId="LiveId" clId="{AD7A1C40-9BA2-413A-83F5-80E10512FF26}" dt="2025-02-10T15:22:01.325" v="2001" actId="108"/>
          <ac:spMkLst>
            <pc:docMk/>
            <pc:sldMk cId="2231910413" sldId="288"/>
            <ac:spMk id="8" creationId="{17536302-9A84-B49B-F1DB-7C12D96C47DA}"/>
          </ac:spMkLst>
        </pc:spChg>
        <pc:spChg chg="mod">
          <ac:chgData name="ariadne fyrogeni" userId="f6540a3b75c6dbac" providerId="LiveId" clId="{AD7A1C40-9BA2-413A-83F5-80E10512FF26}" dt="2025-02-10T15:40:42.655" v="2129" actId="12"/>
          <ac:spMkLst>
            <pc:docMk/>
            <pc:sldMk cId="2231910413" sldId="288"/>
            <ac:spMk id="9" creationId="{EBB7D0F5-8C6E-BA43-2847-9B12D892BBD8}"/>
          </ac:spMkLst>
        </pc:spChg>
      </pc:sldChg>
      <pc:sldChg chg="modSp add mod modTransition">
        <pc:chgData name="ariadne fyrogeni" userId="f6540a3b75c6dbac" providerId="LiveId" clId="{AD7A1C40-9BA2-413A-83F5-80E10512FF26}" dt="2025-02-10T19:02:36.755" v="4556"/>
        <pc:sldMkLst>
          <pc:docMk/>
          <pc:sldMk cId="3646336964" sldId="289"/>
        </pc:sldMkLst>
        <pc:spChg chg="mod">
          <ac:chgData name="ariadne fyrogeni" userId="f6540a3b75c6dbac" providerId="LiveId" clId="{AD7A1C40-9BA2-413A-83F5-80E10512FF26}" dt="2025-02-10T15:40:20.594" v="2123" actId="108"/>
          <ac:spMkLst>
            <pc:docMk/>
            <pc:sldMk cId="3646336964" sldId="289"/>
            <ac:spMk id="4" creationId="{67775924-D31B-BDB5-0E63-758D4E8C7BD5}"/>
          </ac:spMkLst>
        </pc:spChg>
        <pc:spChg chg="mod">
          <ac:chgData name="ariadne fyrogeni" userId="f6540a3b75c6dbac" providerId="LiveId" clId="{AD7A1C40-9BA2-413A-83F5-80E10512FF26}" dt="2025-02-10T15:40:26.258" v="2127" actId="5793"/>
          <ac:spMkLst>
            <pc:docMk/>
            <pc:sldMk cId="3646336964" sldId="289"/>
            <ac:spMk id="5" creationId="{69D9F22D-D10C-9A20-B890-2A1F5E98ADA2}"/>
          </ac:spMkLst>
        </pc:spChg>
        <pc:spChg chg="mod">
          <ac:chgData name="ariadne fyrogeni" userId="f6540a3b75c6dbac" providerId="LiveId" clId="{AD7A1C40-9BA2-413A-83F5-80E10512FF26}" dt="2025-02-10T15:40:22.028" v="2124" actId="108"/>
          <ac:spMkLst>
            <pc:docMk/>
            <pc:sldMk cId="3646336964" sldId="289"/>
            <ac:spMk id="6" creationId="{1A492DCE-9736-A9B8-E309-72D03B899A42}"/>
          </ac:spMkLst>
        </pc:spChg>
        <pc:spChg chg="mod">
          <ac:chgData name="ariadne fyrogeni" userId="f6540a3b75c6dbac" providerId="LiveId" clId="{AD7A1C40-9BA2-413A-83F5-80E10512FF26}" dt="2025-02-10T15:40:22.843" v="2126" actId="108"/>
          <ac:spMkLst>
            <pc:docMk/>
            <pc:sldMk cId="3646336964" sldId="289"/>
            <ac:spMk id="7" creationId="{2B2BCFAE-553F-E5C5-3009-155B951C95F8}"/>
          </ac:spMkLst>
        </pc:spChg>
        <pc:spChg chg="mod">
          <ac:chgData name="ariadne fyrogeni" userId="f6540a3b75c6dbac" providerId="LiveId" clId="{AD7A1C40-9BA2-413A-83F5-80E10512FF26}" dt="2025-02-10T15:40:36.913" v="2128" actId="12"/>
          <ac:spMkLst>
            <pc:docMk/>
            <pc:sldMk cId="3646336964" sldId="289"/>
            <ac:spMk id="9" creationId="{99A65E38-3856-70FF-1745-ADAA5BB3FD8E}"/>
          </ac:spMkLst>
        </pc:spChg>
      </pc:sldChg>
      <pc:sldChg chg="modSp add mod modTransition">
        <pc:chgData name="ariadne fyrogeni" userId="f6540a3b75c6dbac" providerId="LiveId" clId="{AD7A1C40-9BA2-413A-83F5-80E10512FF26}" dt="2025-02-10T19:02:36.755" v="4556"/>
        <pc:sldMkLst>
          <pc:docMk/>
          <pc:sldMk cId="3178639878" sldId="290"/>
        </pc:sldMkLst>
        <pc:spChg chg="mod">
          <ac:chgData name="ariadne fyrogeni" userId="f6540a3b75c6dbac" providerId="LiveId" clId="{AD7A1C40-9BA2-413A-83F5-80E10512FF26}" dt="2025-02-10T15:47:19.134" v="2205" actId="108"/>
          <ac:spMkLst>
            <pc:docMk/>
            <pc:sldMk cId="3178639878" sldId="290"/>
            <ac:spMk id="4" creationId="{7A3FB135-9C8A-BBE8-E939-FA5A70AE66E1}"/>
          </ac:spMkLst>
        </pc:spChg>
        <pc:spChg chg="mod">
          <ac:chgData name="ariadne fyrogeni" userId="f6540a3b75c6dbac" providerId="LiveId" clId="{AD7A1C40-9BA2-413A-83F5-80E10512FF26}" dt="2025-02-10T15:47:19.937" v="2206" actId="108"/>
          <ac:spMkLst>
            <pc:docMk/>
            <pc:sldMk cId="3178639878" sldId="290"/>
            <ac:spMk id="7" creationId="{4C3DF6A2-FD7E-52CD-A2C5-444C35ACE840}"/>
          </ac:spMkLst>
        </pc:spChg>
        <pc:spChg chg="mod">
          <ac:chgData name="ariadne fyrogeni" userId="f6540a3b75c6dbac" providerId="LiveId" clId="{AD7A1C40-9BA2-413A-83F5-80E10512FF26}" dt="2025-02-10T15:47:18.419" v="2204" actId="108"/>
          <ac:spMkLst>
            <pc:docMk/>
            <pc:sldMk cId="3178639878" sldId="290"/>
            <ac:spMk id="8" creationId="{C2515AAE-095C-79E5-1351-0F5B4061E7DE}"/>
          </ac:spMkLst>
        </pc:spChg>
        <pc:spChg chg="mod">
          <ac:chgData name="ariadne fyrogeni" userId="f6540a3b75c6dbac" providerId="LiveId" clId="{AD7A1C40-9BA2-413A-83F5-80E10512FF26}" dt="2025-02-10T15:47:24.985" v="2207" actId="12"/>
          <ac:spMkLst>
            <pc:docMk/>
            <pc:sldMk cId="3178639878" sldId="290"/>
            <ac:spMk id="9" creationId="{2F6862C8-6CD3-777D-E65F-01F9ED1A867E}"/>
          </ac:spMkLst>
        </pc:spChg>
      </pc:sldChg>
      <pc:sldChg chg="modSp add mod modTransition">
        <pc:chgData name="ariadne fyrogeni" userId="f6540a3b75c6dbac" providerId="LiveId" clId="{AD7A1C40-9BA2-413A-83F5-80E10512FF26}" dt="2025-02-10T19:02:36.755" v="4556"/>
        <pc:sldMkLst>
          <pc:docMk/>
          <pc:sldMk cId="2582277883" sldId="291"/>
        </pc:sldMkLst>
        <pc:spChg chg="mod">
          <ac:chgData name="ariadne fyrogeni" userId="f6540a3b75c6dbac" providerId="LiveId" clId="{AD7A1C40-9BA2-413A-83F5-80E10512FF26}" dt="2025-02-10T15:56:30.409" v="2384" actId="5793"/>
          <ac:spMkLst>
            <pc:docMk/>
            <pc:sldMk cId="2582277883" sldId="291"/>
            <ac:spMk id="5" creationId="{635B4365-AC54-FB07-337B-5D73C1654FD1}"/>
          </ac:spMkLst>
        </pc:spChg>
        <pc:spChg chg="mod">
          <ac:chgData name="ariadne fyrogeni" userId="f6540a3b75c6dbac" providerId="LiveId" clId="{AD7A1C40-9BA2-413A-83F5-80E10512FF26}" dt="2025-02-10T15:56:27.157" v="2382" actId="108"/>
          <ac:spMkLst>
            <pc:docMk/>
            <pc:sldMk cId="2582277883" sldId="291"/>
            <ac:spMk id="6" creationId="{FE11C972-F34A-BCBC-888A-B16690E1EFFE}"/>
          </ac:spMkLst>
        </pc:spChg>
        <pc:spChg chg="mod">
          <ac:chgData name="ariadne fyrogeni" userId="f6540a3b75c6dbac" providerId="LiveId" clId="{AD7A1C40-9BA2-413A-83F5-80E10512FF26}" dt="2025-02-10T15:56:23.498" v="2381" actId="27636"/>
          <ac:spMkLst>
            <pc:docMk/>
            <pc:sldMk cId="2582277883" sldId="291"/>
            <ac:spMk id="7" creationId="{7F571C1B-4DBD-FD11-17DC-87E4FD07527A}"/>
          </ac:spMkLst>
        </pc:spChg>
        <pc:spChg chg="mod">
          <ac:chgData name="ariadne fyrogeni" userId="f6540a3b75c6dbac" providerId="LiveId" clId="{AD7A1C40-9BA2-413A-83F5-80E10512FF26}" dt="2025-02-10T18:27:08.931" v="4401" actId="207"/>
          <ac:spMkLst>
            <pc:docMk/>
            <pc:sldMk cId="2582277883" sldId="291"/>
            <ac:spMk id="9" creationId="{907C7218-F457-92D9-2449-870F60F5CB53}"/>
          </ac:spMkLst>
        </pc:spChg>
      </pc:sldChg>
      <pc:sldChg chg="addSp delSp modSp new mod modTransition">
        <pc:chgData name="ariadne fyrogeni" userId="f6540a3b75c6dbac" providerId="LiveId" clId="{AD7A1C40-9BA2-413A-83F5-80E10512FF26}" dt="2025-02-10T19:02:36.755" v="4556"/>
        <pc:sldMkLst>
          <pc:docMk/>
          <pc:sldMk cId="1300101635" sldId="292"/>
        </pc:sldMkLst>
        <pc:spChg chg="del">
          <ac:chgData name="ariadne fyrogeni" userId="f6540a3b75c6dbac" providerId="LiveId" clId="{AD7A1C40-9BA2-413A-83F5-80E10512FF26}" dt="2025-02-10T15:56:41.741" v="2386" actId="478"/>
          <ac:spMkLst>
            <pc:docMk/>
            <pc:sldMk cId="1300101635" sldId="292"/>
            <ac:spMk id="2" creationId="{5404D75C-96E9-A261-90B2-D9B36A0B840E}"/>
          </ac:spMkLst>
        </pc:spChg>
        <pc:spChg chg="del">
          <ac:chgData name="ariadne fyrogeni" userId="f6540a3b75c6dbac" providerId="LiveId" clId="{AD7A1C40-9BA2-413A-83F5-80E10512FF26}" dt="2025-02-10T15:58:45.409" v="2402" actId="478"/>
          <ac:spMkLst>
            <pc:docMk/>
            <pc:sldMk cId="1300101635" sldId="292"/>
            <ac:spMk id="3" creationId="{92CEE07E-2E60-7E11-7336-170F9076F505}"/>
          </ac:spMkLst>
        </pc:spChg>
        <pc:picChg chg="add mod">
          <ac:chgData name="ariadne fyrogeni" userId="f6540a3b75c6dbac" providerId="LiveId" clId="{AD7A1C40-9BA2-413A-83F5-80E10512FF26}" dt="2025-02-10T16:07:58.554" v="2467" actId="1076"/>
          <ac:picMkLst>
            <pc:docMk/>
            <pc:sldMk cId="1300101635" sldId="292"/>
            <ac:picMk id="5" creationId="{6F5E8D18-59AD-327C-BAE1-E541EAA289C2}"/>
          </ac:picMkLst>
        </pc:picChg>
        <pc:picChg chg="add del mod">
          <ac:chgData name="ariadne fyrogeni" userId="f6540a3b75c6dbac" providerId="LiveId" clId="{AD7A1C40-9BA2-413A-83F5-80E10512FF26}" dt="2025-02-10T16:00:20.877" v="2411" actId="478"/>
          <ac:picMkLst>
            <pc:docMk/>
            <pc:sldMk cId="1300101635" sldId="292"/>
            <ac:picMk id="7" creationId="{15CF632F-78B0-1531-7E93-AFF848D7790A}"/>
          </ac:picMkLst>
        </pc:picChg>
        <pc:picChg chg="add mod">
          <ac:chgData name="ariadne fyrogeni" userId="f6540a3b75c6dbac" providerId="LiveId" clId="{AD7A1C40-9BA2-413A-83F5-80E10512FF26}" dt="2025-02-10T16:08:02.301" v="2468" actId="1076"/>
          <ac:picMkLst>
            <pc:docMk/>
            <pc:sldMk cId="1300101635" sldId="292"/>
            <ac:picMk id="9" creationId="{E5F41745-AD70-B272-1AEC-359E8F058B72}"/>
          </ac:picMkLst>
        </pc:picChg>
        <pc:picChg chg="add del mod modCrop">
          <ac:chgData name="ariadne fyrogeni" userId="f6540a3b75c6dbac" providerId="LiveId" clId="{AD7A1C40-9BA2-413A-83F5-80E10512FF26}" dt="2025-02-10T16:07:44.350" v="2465" actId="478"/>
          <ac:picMkLst>
            <pc:docMk/>
            <pc:sldMk cId="1300101635" sldId="292"/>
            <ac:picMk id="11" creationId="{19266E5A-E6B6-04C6-59CE-696897E4AB8F}"/>
          </ac:picMkLst>
        </pc:picChg>
        <pc:picChg chg="add mod">
          <ac:chgData name="ariadne fyrogeni" userId="f6540a3b75c6dbac" providerId="LiveId" clId="{AD7A1C40-9BA2-413A-83F5-80E10512FF26}" dt="2025-02-10T16:08:02.301" v="2468" actId="1076"/>
          <ac:picMkLst>
            <pc:docMk/>
            <pc:sldMk cId="1300101635" sldId="292"/>
            <ac:picMk id="13" creationId="{6B808D50-BA6D-D70D-426F-D309B8133F1D}"/>
          </ac:picMkLst>
        </pc:picChg>
        <pc:picChg chg="add mod">
          <ac:chgData name="ariadne fyrogeni" userId="f6540a3b75c6dbac" providerId="LiveId" clId="{AD7A1C40-9BA2-413A-83F5-80E10512FF26}" dt="2025-02-10T16:07:58.554" v="2467" actId="1076"/>
          <ac:picMkLst>
            <pc:docMk/>
            <pc:sldMk cId="1300101635" sldId="292"/>
            <ac:picMk id="15" creationId="{7104BD3E-FA8A-796B-AAFB-E446115532EB}"/>
          </ac:picMkLst>
        </pc:picChg>
        <pc:picChg chg="add mod">
          <ac:chgData name="ariadne fyrogeni" userId="f6540a3b75c6dbac" providerId="LiveId" clId="{AD7A1C40-9BA2-413A-83F5-80E10512FF26}" dt="2025-02-10T16:09:08.573" v="2470" actId="1076"/>
          <ac:picMkLst>
            <pc:docMk/>
            <pc:sldMk cId="1300101635" sldId="292"/>
            <ac:picMk id="16" creationId="{AB8013E0-5281-7055-6E71-6EC139AE880A}"/>
          </ac:picMkLst>
        </pc:picChg>
        <pc:picChg chg="add mod">
          <ac:chgData name="ariadne fyrogeni" userId="f6540a3b75c6dbac" providerId="LiveId" clId="{AD7A1C40-9BA2-413A-83F5-80E10512FF26}" dt="2025-02-10T16:09:25.191" v="2474" actId="1076"/>
          <ac:picMkLst>
            <pc:docMk/>
            <pc:sldMk cId="1300101635" sldId="292"/>
            <ac:picMk id="17" creationId="{6A5EF2D5-C03A-4119-7562-E5326F138F6D}"/>
          </ac:picMkLst>
        </pc:picChg>
      </pc:sldChg>
      <pc:sldChg chg="addSp delSp modSp new del mod">
        <pc:chgData name="ariadne fyrogeni" userId="f6540a3b75c6dbac" providerId="LiveId" clId="{AD7A1C40-9BA2-413A-83F5-80E10512FF26}" dt="2025-02-10T17:25:33.231" v="3520" actId="47"/>
        <pc:sldMkLst>
          <pc:docMk/>
          <pc:sldMk cId="1198685470" sldId="293"/>
        </pc:sldMkLst>
        <pc:spChg chg="del">
          <ac:chgData name="ariadne fyrogeni" userId="f6540a3b75c6dbac" providerId="LiveId" clId="{AD7A1C40-9BA2-413A-83F5-80E10512FF26}" dt="2025-02-10T16:35:31.201" v="2688" actId="931"/>
          <ac:spMkLst>
            <pc:docMk/>
            <pc:sldMk cId="1198685470" sldId="293"/>
            <ac:spMk id="3" creationId="{01599FE3-CEE7-EDC6-F2E2-E5CE43BEB2C6}"/>
          </ac:spMkLst>
        </pc:spChg>
        <pc:spChg chg="add mod">
          <ac:chgData name="ariadne fyrogeni" userId="f6540a3b75c6dbac" providerId="LiveId" clId="{AD7A1C40-9BA2-413A-83F5-80E10512FF26}" dt="2025-02-10T16:59:44.191" v="2939" actId="21"/>
          <ac:spMkLst>
            <pc:docMk/>
            <pc:sldMk cId="1198685470" sldId="293"/>
            <ac:spMk id="7" creationId="{0FE59D62-15B5-8439-36E9-8306B406D7D2}"/>
          </ac:spMkLst>
        </pc:spChg>
        <pc:picChg chg="add del mod modCrop">
          <ac:chgData name="ariadne fyrogeni" userId="f6540a3b75c6dbac" providerId="LiveId" clId="{AD7A1C40-9BA2-413A-83F5-80E10512FF26}" dt="2025-02-10T16:59:44.191" v="2939" actId="21"/>
          <ac:picMkLst>
            <pc:docMk/>
            <pc:sldMk cId="1198685470" sldId="293"/>
            <ac:picMk id="5" creationId="{15006468-2909-E9E9-F767-0CAA7C789F74}"/>
          </ac:picMkLst>
        </pc:picChg>
      </pc:sldChg>
      <pc:sldChg chg="new del">
        <pc:chgData name="ariadne fyrogeni" userId="f6540a3b75c6dbac" providerId="LiveId" clId="{AD7A1C40-9BA2-413A-83F5-80E10512FF26}" dt="2025-02-10T16:35:10.481" v="2686" actId="47"/>
        <pc:sldMkLst>
          <pc:docMk/>
          <pc:sldMk cId="1991281262" sldId="293"/>
        </pc:sldMkLst>
      </pc:sldChg>
      <pc:sldChg chg="modSp add mod">
        <pc:chgData name="ariadne fyrogeni" userId="f6540a3b75c6dbac" providerId="LiveId" clId="{AD7A1C40-9BA2-413A-83F5-80E10512FF26}" dt="2025-02-10T18:30:41.169" v="4424" actId="207"/>
        <pc:sldMkLst>
          <pc:docMk/>
          <pc:sldMk cId="3278209816" sldId="293"/>
        </pc:sldMkLst>
        <pc:spChg chg="mod">
          <ac:chgData name="ariadne fyrogeni" userId="f6540a3b75c6dbac" providerId="LiveId" clId="{AD7A1C40-9BA2-413A-83F5-80E10512FF26}" dt="2025-02-10T18:20:34.689" v="4377" actId="207"/>
          <ac:spMkLst>
            <pc:docMk/>
            <pc:sldMk cId="3278209816" sldId="293"/>
            <ac:spMk id="3" creationId="{C9C83F22-1738-9E3F-C4E3-7DA1362860CB}"/>
          </ac:spMkLst>
        </pc:spChg>
        <pc:spChg chg="mod">
          <ac:chgData name="ariadne fyrogeni" userId="f6540a3b75c6dbac" providerId="LiveId" clId="{AD7A1C40-9BA2-413A-83F5-80E10512FF26}" dt="2025-02-10T18:12:46.125" v="4332" actId="207"/>
          <ac:spMkLst>
            <pc:docMk/>
            <pc:sldMk cId="3278209816" sldId="293"/>
            <ac:spMk id="5" creationId="{EA3D7EB4-ECC3-9FD0-E278-28472251EB74}"/>
          </ac:spMkLst>
        </pc:spChg>
        <pc:spChg chg="mod">
          <ac:chgData name="ariadne fyrogeni" userId="f6540a3b75c6dbac" providerId="LiveId" clId="{AD7A1C40-9BA2-413A-83F5-80E10512FF26}" dt="2025-02-10T18:20:14.187" v="4371" actId="207"/>
          <ac:spMkLst>
            <pc:docMk/>
            <pc:sldMk cId="3278209816" sldId="293"/>
            <ac:spMk id="6" creationId="{2815BC52-3A70-780A-87B2-36F63B87D9B8}"/>
          </ac:spMkLst>
        </pc:spChg>
        <pc:spChg chg="mod">
          <ac:chgData name="ariadne fyrogeni" userId="f6540a3b75c6dbac" providerId="LiveId" clId="{AD7A1C40-9BA2-413A-83F5-80E10512FF26}" dt="2025-02-10T18:13:53.394" v="4341" actId="207"/>
          <ac:spMkLst>
            <pc:docMk/>
            <pc:sldMk cId="3278209816" sldId="293"/>
            <ac:spMk id="8" creationId="{8BCE194C-D325-7204-6297-8FD46D8462A3}"/>
          </ac:spMkLst>
        </pc:spChg>
        <pc:spChg chg="mod">
          <ac:chgData name="ariadne fyrogeni" userId="f6540a3b75c6dbac" providerId="LiveId" clId="{AD7A1C40-9BA2-413A-83F5-80E10512FF26}" dt="2025-02-10T18:20:26.947" v="4375" actId="207"/>
          <ac:spMkLst>
            <pc:docMk/>
            <pc:sldMk cId="3278209816" sldId="293"/>
            <ac:spMk id="9" creationId="{4EC40C80-8A1F-27AE-2B10-2DBB14F8BE28}"/>
          </ac:spMkLst>
        </pc:spChg>
        <pc:spChg chg="mod">
          <ac:chgData name="ariadne fyrogeni" userId="f6540a3b75c6dbac" providerId="LiveId" clId="{AD7A1C40-9BA2-413A-83F5-80E10512FF26}" dt="2025-02-10T18:23:14.757" v="4386" actId="207"/>
          <ac:spMkLst>
            <pc:docMk/>
            <pc:sldMk cId="3278209816" sldId="293"/>
            <ac:spMk id="10" creationId="{03A576B3-EAA0-4845-D074-7D1FF93D5CE4}"/>
          </ac:spMkLst>
        </pc:spChg>
        <pc:spChg chg="mod">
          <ac:chgData name="ariadne fyrogeni" userId="f6540a3b75c6dbac" providerId="LiveId" clId="{AD7A1C40-9BA2-413A-83F5-80E10512FF26}" dt="2025-02-10T18:20:41.626" v="4379" actId="207"/>
          <ac:spMkLst>
            <pc:docMk/>
            <pc:sldMk cId="3278209816" sldId="293"/>
            <ac:spMk id="11" creationId="{30066404-ED6E-5F4D-FA68-CCE32D899170}"/>
          </ac:spMkLst>
        </pc:spChg>
        <pc:spChg chg="mod">
          <ac:chgData name="ariadne fyrogeni" userId="f6540a3b75c6dbac" providerId="LiveId" clId="{AD7A1C40-9BA2-413A-83F5-80E10512FF26}" dt="2025-02-10T18:24:02.341" v="4390" actId="207"/>
          <ac:spMkLst>
            <pc:docMk/>
            <pc:sldMk cId="3278209816" sldId="293"/>
            <ac:spMk id="21" creationId="{1ACE99F0-687A-0855-125E-FD13F169D86F}"/>
          </ac:spMkLst>
        </pc:spChg>
        <pc:spChg chg="mod">
          <ac:chgData name="ariadne fyrogeni" userId="f6540a3b75c6dbac" providerId="LiveId" clId="{AD7A1C40-9BA2-413A-83F5-80E10512FF26}" dt="2025-02-10T18:23:14.757" v="4386" actId="207"/>
          <ac:spMkLst>
            <pc:docMk/>
            <pc:sldMk cId="3278209816" sldId="293"/>
            <ac:spMk id="22" creationId="{50879E4C-8C86-56A7-131C-AB5859A45910}"/>
          </ac:spMkLst>
        </pc:spChg>
        <pc:spChg chg="mod">
          <ac:chgData name="ariadne fyrogeni" userId="f6540a3b75c6dbac" providerId="LiveId" clId="{AD7A1C40-9BA2-413A-83F5-80E10512FF26}" dt="2025-02-10T18:24:28.263" v="4391" actId="207"/>
          <ac:spMkLst>
            <pc:docMk/>
            <pc:sldMk cId="3278209816" sldId="293"/>
            <ac:spMk id="23" creationId="{20FDA64F-5D29-35DE-DBBF-EA010FABBEA2}"/>
          </ac:spMkLst>
        </pc:spChg>
        <pc:spChg chg="mod">
          <ac:chgData name="ariadne fyrogeni" userId="f6540a3b75c6dbac" providerId="LiveId" clId="{AD7A1C40-9BA2-413A-83F5-80E10512FF26}" dt="2025-02-10T18:23:14.757" v="4386" actId="207"/>
          <ac:spMkLst>
            <pc:docMk/>
            <pc:sldMk cId="3278209816" sldId="293"/>
            <ac:spMk id="24" creationId="{570C0B67-A6A7-4D37-5D70-4C369FA3C05C}"/>
          </ac:spMkLst>
        </pc:spChg>
        <pc:spChg chg="mod">
          <ac:chgData name="ariadne fyrogeni" userId="f6540a3b75c6dbac" providerId="LiveId" clId="{AD7A1C40-9BA2-413A-83F5-80E10512FF26}" dt="2025-02-10T18:25:03.310" v="4393" actId="207"/>
          <ac:spMkLst>
            <pc:docMk/>
            <pc:sldMk cId="3278209816" sldId="293"/>
            <ac:spMk id="25" creationId="{A43B5B84-010A-0F28-722F-50612BFEC1B9}"/>
          </ac:spMkLst>
        </pc:spChg>
        <pc:spChg chg="mod">
          <ac:chgData name="ariadne fyrogeni" userId="f6540a3b75c6dbac" providerId="LiveId" clId="{AD7A1C40-9BA2-413A-83F5-80E10512FF26}" dt="2025-02-10T18:30:41.169" v="4424" actId="207"/>
          <ac:spMkLst>
            <pc:docMk/>
            <pc:sldMk cId="3278209816" sldId="293"/>
            <ac:spMk id="26" creationId="{0890BDFD-8D26-18DA-3E5B-D853F4376F34}"/>
          </ac:spMkLst>
        </pc:spChg>
        <pc:spChg chg="mod">
          <ac:chgData name="ariadne fyrogeni" userId="f6540a3b75c6dbac" providerId="LiveId" clId="{AD7A1C40-9BA2-413A-83F5-80E10512FF26}" dt="2025-02-10T18:20:19.025" v="4373" actId="207"/>
          <ac:spMkLst>
            <pc:docMk/>
            <pc:sldMk cId="3278209816" sldId="293"/>
            <ac:spMk id="27" creationId="{5D36FE4D-DF1C-59C2-C539-254E27490C10}"/>
          </ac:spMkLst>
        </pc:spChg>
        <pc:spChg chg="mod">
          <ac:chgData name="ariadne fyrogeni" userId="f6540a3b75c6dbac" providerId="LiveId" clId="{AD7A1C40-9BA2-413A-83F5-80E10512FF26}" dt="2025-02-10T18:12:46.125" v="4332" actId="207"/>
          <ac:spMkLst>
            <pc:docMk/>
            <pc:sldMk cId="3278209816" sldId="293"/>
            <ac:spMk id="28" creationId="{D084F700-0708-162E-9BBA-42AFDBE3085C}"/>
          </ac:spMkLst>
        </pc:spChg>
      </pc:sldChg>
      <pc:sldChg chg="addSp delSp modSp add mod">
        <pc:chgData name="ariadne fyrogeni" userId="f6540a3b75c6dbac" providerId="LiveId" clId="{AD7A1C40-9BA2-413A-83F5-80E10512FF26}" dt="2025-02-10T18:58:04.786" v="4529" actId="208"/>
        <pc:sldMkLst>
          <pc:docMk/>
          <pc:sldMk cId="1169587603" sldId="294"/>
        </pc:sldMkLst>
        <pc:spChg chg="mod">
          <ac:chgData name="ariadne fyrogeni" userId="f6540a3b75c6dbac" providerId="LiveId" clId="{AD7A1C40-9BA2-413A-83F5-80E10512FF26}" dt="2025-02-10T18:47:26.076" v="4483" actId="1076"/>
          <ac:spMkLst>
            <pc:docMk/>
            <pc:sldMk cId="1169587603" sldId="294"/>
            <ac:spMk id="7" creationId="{7F9D81CA-2602-4E4B-18D6-6080AF7DE573}"/>
          </ac:spMkLst>
        </pc:spChg>
        <pc:spChg chg="mod">
          <ac:chgData name="ariadne fyrogeni" userId="f6540a3b75c6dbac" providerId="LiveId" clId="{AD7A1C40-9BA2-413A-83F5-80E10512FF26}" dt="2025-02-10T18:46:35.440" v="4477" actId="1076"/>
          <ac:spMkLst>
            <pc:docMk/>
            <pc:sldMk cId="1169587603" sldId="294"/>
            <ac:spMk id="8" creationId="{588B0E83-C914-B5CD-6969-B45837518793}"/>
          </ac:spMkLst>
        </pc:spChg>
        <pc:spChg chg="mod">
          <ac:chgData name="ariadne fyrogeni" userId="f6540a3b75c6dbac" providerId="LiveId" clId="{AD7A1C40-9BA2-413A-83F5-80E10512FF26}" dt="2025-02-10T18:47:56.148" v="4486" actId="14100"/>
          <ac:spMkLst>
            <pc:docMk/>
            <pc:sldMk cId="1169587603" sldId="294"/>
            <ac:spMk id="9" creationId="{C669C98F-1CCB-0A70-B9FA-442AE24D1439}"/>
          </ac:spMkLst>
        </pc:spChg>
        <pc:spChg chg="mod">
          <ac:chgData name="ariadne fyrogeni" userId="f6540a3b75c6dbac" providerId="LiveId" clId="{AD7A1C40-9BA2-413A-83F5-80E10512FF26}" dt="2025-02-10T18:46:28.037" v="4476" actId="1076"/>
          <ac:spMkLst>
            <pc:docMk/>
            <pc:sldMk cId="1169587603" sldId="294"/>
            <ac:spMk id="10" creationId="{90582A23-7FA5-5E42-8ACB-1F34A0A9F80C}"/>
          </ac:spMkLst>
        </pc:spChg>
        <pc:spChg chg="mod">
          <ac:chgData name="ariadne fyrogeni" userId="f6540a3b75c6dbac" providerId="LiveId" clId="{AD7A1C40-9BA2-413A-83F5-80E10512FF26}" dt="2025-02-10T18:54:08.295" v="4511" actId="207"/>
          <ac:spMkLst>
            <pc:docMk/>
            <pc:sldMk cId="1169587603" sldId="294"/>
            <ac:spMk id="13" creationId="{F9381CA5-CCA6-5391-FEEF-1C4E3846EC96}"/>
          </ac:spMkLst>
        </pc:spChg>
        <pc:spChg chg="mod">
          <ac:chgData name="ariadne fyrogeni" userId="f6540a3b75c6dbac" providerId="LiveId" clId="{AD7A1C40-9BA2-413A-83F5-80E10512FF26}" dt="2025-02-10T18:58:04.786" v="4529" actId="208"/>
          <ac:spMkLst>
            <pc:docMk/>
            <pc:sldMk cId="1169587603" sldId="294"/>
            <ac:spMk id="15" creationId="{D997375A-5D95-BEFF-5CA6-B5173FB11436}"/>
          </ac:spMkLst>
        </pc:spChg>
        <pc:spChg chg="mod">
          <ac:chgData name="ariadne fyrogeni" userId="f6540a3b75c6dbac" providerId="LiveId" clId="{AD7A1C40-9BA2-413A-83F5-80E10512FF26}" dt="2025-02-10T18:54:02.945" v="4510" actId="207"/>
          <ac:spMkLst>
            <pc:docMk/>
            <pc:sldMk cId="1169587603" sldId="294"/>
            <ac:spMk id="21" creationId="{4F1A1AC6-55EF-3F33-DB84-A7ED1D2BB10B}"/>
          </ac:spMkLst>
        </pc:spChg>
        <pc:spChg chg="mod">
          <ac:chgData name="ariadne fyrogeni" userId="f6540a3b75c6dbac" providerId="LiveId" clId="{AD7A1C40-9BA2-413A-83F5-80E10512FF26}" dt="2025-02-10T18:48:18.389" v="4489" actId="1076"/>
          <ac:spMkLst>
            <pc:docMk/>
            <pc:sldMk cId="1169587603" sldId="294"/>
            <ac:spMk id="48" creationId="{1DA255BA-ED90-815C-6F86-7A5447FF575A}"/>
          </ac:spMkLst>
        </pc:spChg>
        <pc:spChg chg="mod">
          <ac:chgData name="ariadne fyrogeni" userId="f6540a3b75c6dbac" providerId="LiveId" clId="{AD7A1C40-9BA2-413A-83F5-80E10512FF26}" dt="2025-02-10T18:54:10.180" v="4512" actId="207"/>
          <ac:spMkLst>
            <pc:docMk/>
            <pc:sldMk cId="1169587603" sldId="294"/>
            <ac:spMk id="57" creationId="{E9E94035-1FC3-085D-1660-CF6F7EC05D90}"/>
          </ac:spMkLst>
        </pc:spChg>
        <pc:spChg chg="mod">
          <ac:chgData name="ariadne fyrogeni" userId="f6540a3b75c6dbac" providerId="LiveId" clId="{AD7A1C40-9BA2-413A-83F5-80E10512FF26}" dt="2025-02-10T18:54:12.125" v="4513" actId="207"/>
          <ac:spMkLst>
            <pc:docMk/>
            <pc:sldMk cId="1169587603" sldId="294"/>
            <ac:spMk id="121" creationId="{5CDFE6F6-671A-071D-5635-DCD7AD42A2DD}"/>
          </ac:spMkLst>
        </pc:spChg>
        <pc:spChg chg="mod">
          <ac:chgData name="ariadne fyrogeni" userId="f6540a3b75c6dbac" providerId="LiveId" clId="{AD7A1C40-9BA2-413A-83F5-80E10512FF26}" dt="2025-02-10T18:51:37.633" v="4506" actId="1076"/>
          <ac:spMkLst>
            <pc:docMk/>
            <pc:sldMk cId="1169587603" sldId="294"/>
            <ac:spMk id="197" creationId="{DA6FF8CF-2282-0D1F-8A38-38C80F51CF9A}"/>
          </ac:spMkLst>
        </pc:spChg>
        <pc:cxnChg chg="mod">
          <ac:chgData name="ariadne fyrogeni" userId="f6540a3b75c6dbac" providerId="LiveId" clId="{AD7A1C40-9BA2-413A-83F5-80E10512FF26}" dt="2025-02-10T18:51:25.790" v="4504" actId="14100"/>
          <ac:cxnSpMkLst>
            <pc:docMk/>
            <pc:sldMk cId="1169587603" sldId="294"/>
            <ac:cxnSpMk id="17" creationId="{1B8BD96B-B6CA-6EAE-E6F2-0F7B1DCBA1FC}"/>
          </ac:cxnSpMkLst>
        </pc:cxnChg>
        <pc:cxnChg chg="mod">
          <ac:chgData name="ariadne fyrogeni" userId="f6540a3b75c6dbac" providerId="LiveId" clId="{AD7A1C40-9BA2-413A-83F5-80E10512FF26}" dt="2025-02-10T18:46:35.440" v="4477" actId="1076"/>
          <ac:cxnSpMkLst>
            <pc:docMk/>
            <pc:sldMk cId="1169587603" sldId="294"/>
            <ac:cxnSpMk id="25" creationId="{858EBB00-E901-41D5-2EB4-F60A407A6207}"/>
          </ac:cxnSpMkLst>
        </pc:cxnChg>
        <pc:cxnChg chg="add del mod">
          <ac:chgData name="ariadne fyrogeni" userId="f6540a3b75c6dbac" providerId="LiveId" clId="{AD7A1C40-9BA2-413A-83F5-80E10512FF26}" dt="2025-02-10T18:48:26.864" v="4490" actId="478"/>
          <ac:cxnSpMkLst>
            <pc:docMk/>
            <pc:sldMk cId="1169587603" sldId="294"/>
            <ac:cxnSpMk id="26" creationId="{26A232DB-8A80-980F-1393-9A8F3F5972CE}"/>
          </ac:cxnSpMkLst>
        </pc:cxnChg>
        <pc:cxnChg chg="mod">
          <ac:chgData name="ariadne fyrogeni" userId="f6540a3b75c6dbac" providerId="LiveId" clId="{AD7A1C40-9BA2-413A-83F5-80E10512FF26}" dt="2025-02-10T18:48:13.198" v="4488" actId="14100"/>
          <ac:cxnSpMkLst>
            <pc:docMk/>
            <pc:sldMk cId="1169587603" sldId="294"/>
            <ac:cxnSpMk id="36" creationId="{8F91ED9B-C20B-FD43-4DB7-656F58E82B71}"/>
          </ac:cxnSpMkLst>
        </pc:cxnChg>
        <pc:cxnChg chg="mod">
          <ac:chgData name="ariadne fyrogeni" userId="f6540a3b75c6dbac" providerId="LiveId" clId="{AD7A1C40-9BA2-413A-83F5-80E10512FF26}" dt="2025-02-10T18:46:28.037" v="4476" actId="1076"/>
          <ac:cxnSpMkLst>
            <pc:docMk/>
            <pc:sldMk cId="1169587603" sldId="294"/>
            <ac:cxnSpMk id="105" creationId="{9AA04032-AFFB-5DBD-A02C-7F085EB59766}"/>
          </ac:cxnSpMkLst>
        </pc:cxnChg>
      </pc:sldChg>
      <pc:sldChg chg="delSp new del mod">
        <pc:chgData name="ariadne fyrogeni" userId="f6540a3b75c6dbac" providerId="LiveId" clId="{AD7A1C40-9BA2-413A-83F5-80E10512FF26}" dt="2025-02-10T17:25:30.919" v="3519" actId="47"/>
        <pc:sldMkLst>
          <pc:docMk/>
          <pc:sldMk cId="2001212794" sldId="294"/>
        </pc:sldMkLst>
        <pc:spChg chg="del">
          <ac:chgData name="ariadne fyrogeni" userId="f6540a3b75c6dbac" providerId="LiveId" clId="{AD7A1C40-9BA2-413A-83F5-80E10512FF26}" dt="2025-02-10T16:59:08.857" v="2916" actId="21"/>
          <ac:spMkLst>
            <pc:docMk/>
            <pc:sldMk cId="2001212794" sldId="294"/>
            <ac:spMk id="2" creationId="{9A242C37-A9D4-4F64-5872-7ACE2BC7813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AB1883-3AEB-4AFE-8BB0-EAD4C4B9973D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6BC4DA-5078-422E-B44D-798DC256EFE0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3099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6BC4DA-5078-422E-B44D-798DC256EFE0}" type="slidenum">
              <a:rPr lang="el-GR" smtClean="0"/>
              <a:t>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66623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Committee on </a:t>
            </a:r>
            <a:r>
              <a:rPr lang="en-US" b="1" i="0" dirty="0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Transport</a:t>
            </a:r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 and Tourism</a:t>
            </a:r>
            <a:r>
              <a:rPr lang="el-GR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(επιτροπή)</a:t>
            </a:r>
          </a:p>
          <a:p>
            <a:r>
              <a:rPr lang="el-GR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Υπουργείο κλιματικής κρίσης και προστασίας του πολίτη</a:t>
            </a:r>
          </a:p>
          <a:p>
            <a:r>
              <a:rPr lang="el-GR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Υπουργείο υποδομών και μεταφορών</a:t>
            </a:r>
          </a:p>
          <a:p>
            <a:endParaRPr lang="en-US" dirty="0"/>
          </a:p>
          <a:p>
            <a:r>
              <a:rPr lang="en-US" b="0" i="0" dirty="0">
                <a:effectLst/>
                <a:latin typeface="gg sans"/>
              </a:rPr>
              <a:t>Ministry of Infrastructure and Transportation: repair of the points of the roads </a:t>
            </a:r>
            <a:r>
              <a:rPr lang="en-US" b="0" i="0" dirty="0">
                <a:solidFill>
                  <a:srgbClr val="FF0000"/>
                </a:solidFill>
                <a:effectLst/>
                <a:latin typeface="gg sans"/>
              </a:rPr>
              <a:t>?</a:t>
            </a:r>
            <a:r>
              <a:rPr lang="en-US" b="0" i="0" dirty="0">
                <a:effectLst/>
                <a:latin typeface="gg sans"/>
              </a:rPr>
              <a:t> in which traffic-related problems are reported</a:t>
            </a:r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56DFB7-D8D7-449F-9693-8FE80BAE4418}" type="slidenum">
              <a:rPr lang="el-GR" smtClean="0"/>
              <a:t>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33009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E27898-A4CA-B11D-ED7A-5F2165806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>
            <a:extLst>
              <a:ext uri="{FF2B5EF4-FFF2-40B4-BE49-F238E27FC236}">
                <a16:creationId xmlns:a16="http://schemas.microsoft.com/office/drawing/2014/main" id="{801B054C-4596-A5C4-F833-2E99451B52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>
            <a:extLst>
              <a:ext uri="{FF2B5EF4-FFF2-40B4-BE49-F238E27FC236}">
                <a16:creationId xmlns:a16="http://schemas.microsoft.com/office/drawing/2014/main" id="{630EAB63-AF1B-FB1E-ADFD-5A69F0D093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sz="2000" b="1" dirty="0"/>
              <a:t>Data Input</a:t>
            </a:r>
            <a:r>
              <a:rPr lang="en-US" sz="20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Sensors publish real-time data to the MQTT broker.---- </a:t>
            </a:r>
            <a:r>
              <a:rPr lang="el-GR" sz="1800" dirty="0"/>
              <a:t>ΙΕΤ/ΙΕΧΜΗ</a:t>
            </a:r>
            <a:endParaRPr lang="en-US" sz="1800" dirty="0"/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Weather and traffic APIs fetch complementary data.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Data Processing</a:t>
            </a:r>
            <a:r>
              <a:rPr lang="en-US" sz="20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Subscriber processes MQTT messages and stores them in InfluxDB.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Data from APIs are stored in InfluxDB as well.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Data Analysis</a:t>
            </a:r>
            <a:r>
              <a:rPr lang="en-US" sz="2000" dirty="0"/>
              <a:t>:</a:t>
            </a:r>
            <a:endParaRPr lang="en-US" sz="1800" dirty="0"/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API data is localized by comparing it with sensor data.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Perform statistical analysis (e.g., correlation) using Python.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Data Output</a:t>
            </a:r>
            <a:r>
              <a:rPr lang="en-US" sz="20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Serve data to the web dashboard.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Visualize heatmaps and graphs.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Report warnings.</a:t>
            </a:r>
          </a:p>
          <a:p>
            <a:endParaRPr lang="el-GR" dirty="0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B265E869-F93D-58BA-986B-8BA8DC4555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BB591-2FC1-4598-A4BE-B005FD65F902}" type="slidenum">
              <a:rPr lang="el-GR" smtClean="0"/>
              <a:t>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20589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96AD9-2301-DB5B-BE5E-2FB4C59F0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>
            <a:extLst>
              <a:ext uri="{FF2B5EF4-FFF2-40B4-BE49-F238E27FC236}">
                <a16:creationId xmlns:a16="http://schemas.microsoft.com/office/drawing/2014/main" id="{054BE36E-F057-86EF-E8DF-8E0E960135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>
            <a:extLst>
              <a:ext uri="{FF2B5EF4-FFF2-40B4-BE49-F238E27FC236}">
                <a16:creationId xmlns:a16="http://schemas.microsoft.com/office/drawing/2014/main" id="{661738F7-4224-644C-4163-67072AB58C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sz="2000" b="1" dirty="0"/>
              <a:t>Data Input</a:t>
            </a:r>
            <a:r>
              <a:rPr lang="en-US" sz="20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Sensors publish real-time data to the MQTT broker.---- </a:t>
            </a:r>
            <a:r>
              <a:rPr lang="el-GR" sz="1800" dirty="0"/>
              <a:t>ΙΕΤ/ΙΕΧΜΗ</a:t>
            </a:r>
            <a:endParaRPr lang="en-US" sz="1800" dirty="0"/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Weather and traffic APIs fetch complementary data.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Data Processing</a:t>
            </a:r>
            <a:r>
              <a:rPr lang="en-US" sz="20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Subscriber processes MQTT messages and stores them in InfluxDB.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Data from APIs are stored in InfluxDB as well.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Data Analysis</a:t>
            </a:r>
            <a:r>
              <a:rPr lang="en-US" sz="2000" dirty="0"/>
              <a:t>:</a:t>
            </a:r>
            <a:endParaRPr lang="en-US" sz="1800" dirty="0"/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API data is localized by comparing it with sensor data.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Perform statistical analysis (e.g., correlation) using Python.</a:t>
            </a:r>
          </a:p>
          <a:p>
            <a:pPr>
              <a:buFont typeface="+mj-lt"/>
              <a:buAutoNum type="arabicPeriod"/>
            </a:pPr>
            <a:r>
              <a:rPr lang="en-US" sz="2000" b="1" dirty="0"/>
              <a:t>Data Output</a:t>
            </a:r>
            <a:r>
              <a:rPr lang="en-US" sz="2000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Serve data to the web dashboard.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Visualize heatmaps and graphs.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800" dirty="0"/>
              <a:t>Report warnings.</a:t>
            </a:r>
          </a:p>
          <a:p>
            <a:endParaRPr lang="el-GR" dirty="0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18343703-F7C0-6DAC-16DF-FD820425D4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7BB591-2FC1-4598-A4BE-B005FD65F902}" type="slidenum">
              <a:rPr lang="el-GR" smtClean="0"/>
              <a:t>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96228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6BC4DA-5078-422E-B44D-798DC256EFE0}" type="slidenum">
              <a:rPr lang="el-GR" smtClean="0"/>
              <a:t>17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78871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7AFC5-2E5B-EA31-4A8B-2415E83C63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>
            <a:extLst>
              <a:ext uri="{FF2B5EF4-FFF2-40B4-BE49-F238E27FC236}">
                <a16:creationId xmlns:a16="http://schemas.microsoft.com/office/drawing/2014/main" id="{F98EC667-164C-055E-A595-018DDE6104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>
            <a:extLst>
              <a:ext uri="{FF2B5EF4-FFF2-40B4-BE49-F238E27FC236}">
                <a16:creationId xmlns:a16="http://schemas.microsoft.com/office/drawing/2014/main" id="{CDC3DE25-B368-0A32-36AA-DBC6A0C697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417F06AE-444B-DDB8-20B8-755D280899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6BC4DA-5078-422E-B44D-798DC256EFE0}" type="slidenum">
              <a:rPr lang="el-GR" smtClean="0"/>
              <a:t>18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21768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22403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50658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66051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59F9E66-61EF-C7BA-5743-693E41A19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79FB3B8A-E0A9-FF08-82A7-E2A4EEC6A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7733D15D-B72F-F0D9-A6C6-96C1DE2EE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0E48FAC8-0024-999D-BB27-6D302BC7A7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39E3247B-9340-7DB4-47C3-6647E22537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34421EBB-C207-3FF4-0AA1-5B8A19232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DFE57357-E863-3BEF-08AB-8E1595EEF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921D5E27-401B-72E4-D3EB-FBE786B56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1715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2155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55672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18730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59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32448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42192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l-G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669588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l-G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52133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22DA312-8918-4A73-A453-D346CA3F7725}" type="datetimeFigureOut">
              <a:rPr lang="el-GR" smtClean="0"/>
              <a:t>10/2/2025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E887D23-15E8-4E8C-AE64-7DD458C1BBF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6958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CD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B9D39FC-B898-8AB3-54C3-2C0DF32CB3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828800"/>
            <a:ext cx="8991600" cy="1864849"/>
          </a:xfrm>
        </p:spPr>
        <p:txBody>
          <a:bodyPr>
            <a:normAutofit fontScale="90000"/>
          </a:bodyPr>
          <a:lstStyle/>
          <a:p>
            <a:r>
              <a:rPr lang="en-US" dirty="0"/>
              <a:t>City Microclimate and Traffic Analysis</a:t>
            </a:r>
            <a:br>
              <a:rPr lang="en-US" dirty="0"/>
            </a:br>
            <a:endParaRPr lang="el-GR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C531B9E3-B7CC-83D5-2516-C8A03FF9AE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4083" y="4411226"/>
            <a:ext cx="3956815" cy="1145513"/>
          </a:xfrm>
        </p:spPr>
        <p:txBody>
          <a:bodyPr/>
          <a:lstStyle/>
          <a:p>
            <a:r>
              <a:rPr lang="en-US" sz="2400" dirty="0"/>
              <a:t>Fyrogeni Ariadne 1083816</a:t>
            </a:r>
          </a:p>
          <a:p>
            <a:r>
              <a:rPr lang="en-US" sz="2400" dirty="0"/>
              <a:t>Psychogiou Georgia 1083979</a:t>
            </a:r>
          </a:p>
        </p:txBody>
      </p:sp>
      <p:pic>
        <p:nvPicPr>
          <p:cNvPr id="5" name="Εικόνα 4" descr="Εικόνα που περιέχει τροχός, χερσαίο όχημα, όχημα, ποδήλατο&#10;&#10;Το περιεχόμενο που δημιουργείται από τεχνολογία AI ενδέχεται να είναι εσφαλμένο.">
            <a:extLst>
              <a:ext uri="{FF2B5EF4-FFF2-40B4-BE49-F238E27FC236}">
                <a16:creationId xmlns:a16="http://schemas.microsoft.com/office/drawing/2014/main" id="{F6E592C4-E089-09E4-175B-66E4710A80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409" y="4103663"/>
            <a:ext cx="2161508" cy="21913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7C43EE-A75A-41E5-6FCD-CFA263DF8624}"/>
              </a:ext>
            </a:extLst>
          </p:cNvPr>
          <p:cNvSpPr txBox="1"/>
          <p:nvPr/>
        </p:nvSpPr>
        <p:spPr>
          <a:xfrm>
            <a:off x="4598796" y="3052377"/>
            <a:ext cx="2994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50000"/>
                  </a:schemeClr>
                </a:solidFill>
              </a:rPr>
              <a:t>IoT Project 2024-2025</a:t>
            </a:r>
            <a:endParaRPr lang="el-GR" sz="2400" dirty="0"/>
          </a:p>
        </p:txBody>
      </p:sp>
    </p:spTree>
    <p:extLst>
      <p:ext uri="{BB962C8B-B14F-4D97-AF65-F5344CB8AC3E}">
        <p14:creationId xmlns:p14="http://schemas.microsoft.com/office/powerpoint/2010/main" val="1737719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3DDAD-818A-28E8-FD28-228E15EC4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ABCFAEB-8B4E-C015-903D-D2D86F3CB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798" y="578733"/>
            <a:ext cx="4620126" cy="1188720"/>
          </a:xfrm>
        </p:spPr>
        <p:txBody>
          <a:bodyPr>
            <a:normAutofit/>
          </a:bodyPr>
          <a:lstStyle/>
          <a:p>
            <a:r>
              <a:rPr lang="en-US" dirty="0"/>
              <a:t>Localization of weather FORECAST</a:t>
            </a:r>
            <a:endParaRPr lang="el-GR" dirty="0"/>
          </a:p>
        </p:txBody>
      </p:sp>
      <p:sp>
        <p:nvSpPr>
          <p:cNvPr id="3" name="Ορθογώνιο 2">
            <a:extLst>
              <a:ext uri="{FF2B5EF4-FFF2-40B4-BE49-F238E27FC236}">
                <a16:creationId xmlns:a16="http://schemas.microsoft.com/office/drawing/2014/main" id="{89BB6D5E-9174-54B6-D6BB-D9BDE0C04E46}"/>
              </a:ext>
            </a:extLst>
          </p:cNvPr>
          <p:cNvSpPr/>
          <p:nvPr/>
        </p:nvSpPr>
        <p:spPr>
          <a:xfrm>
            <a:off x="919854" y="3550930"/>
            <a:ext cx="2310063" cy="1046747"/>
          </a:xfrm>
          <a:prstGeom prst="rect">
            <a:avLst/>
          </a:prstGeom>
          <a:solidFill>
            <a:srgbClr val="C3CFD3"/>
          </a:solidFill>
          <a:ln>
            <a:solidFill>
              <a:srgbClr val="475A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API</a:t>
            </a:r>
          </a:p>
          <a:p>
            <a:pPr algn="ctr"/>
            <a:r>
              <a:rPr lang="en-US" dirty="0">
                <a:solidFill>
                  <a:srgbClr val="964D24"/>
                </a:solidFill>
              </a:rPr>
              <a:t>Regional weather data for Patras</a:t>
            </a:r>
            <a:endParaRPr lang="el-GR" dirty="0">
              <a:solidFill>
                <a:srgbClr val="964D24"/>
              </a:solidFill>
            </a:endParaRPr>
          </a:p>
        </p:txBody>
      </p:sp>
      <p:sp>
        <p:nvSpPr>
          <p:cNvPr id="6" name="Ορθογώνιο 5">
            <a:extLst>
              <a:ext uri="{FF2B5EF4-FFF2-40B4-BE49-F238E27FC236}">
                <a16:creationId xmlns:a16="http://schemas.microsoft.com/office/drawing/2014/main" id="{5E0DDBE3-0560-DD38-03B3-6FD1859E5472}"/>
              </a:ext>
            </a:extLst>
          </p:cNvPr>
          <p:cNvSpPr/>
          <p:nvPr/>
        </p:nvSpPr>
        <p:spPr>
          <a:xfrm>
            <a:off x="3864412" y="5033673"/>
            <a:ext cx="2310063" cy="1046747"/>
          </a:xfrm>
          <a:prstGeom prst="rect">
            <a:avLst/>
          </a:prstGeom>
          <a:solidFill>
            <a:srgbClr val="C3CFD3"/>
          </a:solidFill>
          <a:ln>
            <a:solidFill>
              <a:srgbClr val="475A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weather stations and sensors</a:t>
            </a:r>
          </a:p>
          <a:p>
            <a:pPr algn="ctr"/>
            <a:r>
              <a:rPr lang="en-US" dirty="0">
                <a:solidFill>
                  <a:srgbClr val="964D24"/>
                </a:solidFill>
              </a:rPr>
              <a:t>Microclimate data</a:t>
            </a:r>
            <a:endParaRPr lang="el-GR" dirty="0">
              <a:solidFill>
                <a:srgbClr val="964D24"/>
              </a:solidFill>
            </a:endParaRPr>
          </a:p>
        </p:txBody>
      </p:sp>
      <p:sp>
        <p:nvSpPr>
          <p:cNvPr id="8" name="Ορθογώνιο 7">
            <a:extLst>
              <a:ext uri="{FF2B5EF4-FFF2-40B4-BE49-F238E27FC236}">
                <a16:creationId xmlns:a16="http://schemas.microsoft.com/office/drawing/2014/main" id="{FD6839F1-B890-894F-621F-C52D4163B998}"/>
              </a:ext>
            </a:extLst>
          </p:cNvPr>
          <p:cNvSpPr/>
          <p:nvPr/>
        </p:nvSpPr>
        <p:spPr>
          <a:xfrm>
            <a:off x="9496932" y="3516025"/>
            <a:ext cx="2310063" cy="1046747"/>
          </a:xfrm>
          <a:prstGeom prst="rect">
            <a:avLst/>
          </a:prstGeom>
          <a:solidFill>
            <a:srgbClr val="C3CFD3"/>
          </a:solidFill>
          <a:ln>
            <a:solidFill>
              <a:srgbClr val="475A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weather forecast with microclimate accurate corrections</a:t>
            </a:r>
            <a:endParaRPr lang="el-GR" dirty="0"/>
          </a:p>
        </p:txBody>
      </p:sp>
      <p:cxnSp>
        <p:nvCxnSpPr>
          <p:cNvPr id="11" name="Ευθύγραμμο βέλος σύνδεσης 10">
            <a:extLst>
              <a:ext uri="{FF2B5EF4-FFF2-40B4-BE49-F238E27FC236}">
                <a16:creationId xmlns:a16="http://schemas.microsoft.com/office/drawing/2014/main" id="{78A33295-A4A5-3C8E-5D9E-A6D45F5D196C}"/>
              </a:ext>
            </a:extLst>
          </p:cNvPr>
          <p:cNvCxnSpPr>
            <a:cxnSpLocks/>
            <a:stCxn id="3" idx="3"/>
            <a:endCxn id="16" idx="2"/>
          </p:cNvCxnSpPr>
          <p:nvPr/>
        </p:nvCxnSpPr>
        <p:spPr>
          <a:xfrm flipV="1">
            <a:off x="3229917" y="4070808"/>
            <a:ext cx="1597294" cy="3496"/>
          </a:xfrm>
          <a:prstGeom prst="straightConnector1">
            <a:avLst/>
          </a:prstGeom>
          <a:ln w="19050">
            <a:solidFill>
              <a:srgbClr val="475A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Ευθύγραμμο βέλος σύνδεσης 11">
            <a:extLst>
              <a:ext uri="{FF2B5EF4-FFF2-40B4-BE49-F238E27FC236}">
                <a16:creationId xmlns:a16="http://schemas.microsoft.com/office/drawing/2014/main" id="{053130B4-7963-0448-ED9C-01A004425F72}"/>
              </a:ext>
            </a:extLst>
          </p:cNvPr>
          <p:cNvCxnSpPr>
            <a:cxnSpLocks/>
            <a:stCxn id="6" idx="0"/>
            <a:endCxn id="16" idx="4"/>
          </p:cNvCxnSpPr>
          <p:nvPr/>
        </p:nvCxnSpPr>
        <p:spPr>
          <a:xfrm flipH="1" flipV="1">
            <a:off x="5019443" y="4255395"/>
            <a:ext cx="1" cy="778278"/>
          </a:xfrm>
          <a:prstGeom prst="straightConnector1">
            <a:avLst/>
          </a:prstGeom>
          <a:ln w="19050">
            <a:solidFill>
              <a:srgbClr val="475A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Οβάλ 15">
            <a:extLst>
              <a:ext uri="{FF2B5EF4-FFF2-40B4-BE49-F238E27FC236}">
                <a16:creationId xmlns:a16="http://schemas.microsoft.com/office/drawing/2014/main" id="{917503B2-1763-655A-87B0-9C21A8B90A7E}"/>
              </a:ext>
            </a:extLst>
          </p:cNvPr>
          <p:cNvSpPr/>
          <p:nvPr/>
        </p:nvSpPr>
        <p:spPr>
          <a:xfrm>
            <a:off x="4827211" y="3886221"/>
            <a:ext cx="384464" cy="369174"/>
          </a:xfrm>
          <a:prstGeom prst="ellipse">
            <a:avLst/>
          </a:prstGeom>
          <a:solidFill>
            <a:srgbClr val="C3CF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8" name="Οβάλ 17">
            <a:extLst>
              <a:ext uri="{FF2B5EF4-FFF2-40B4-BE49-F238E27FC236}">
                <a16:creationId xmlns:a16="http://schemas.microsoft.com/office/drawing/2014/main" id="{62DC85E2-BBA4-6E3D-68FF-318AF2BE4F84}"/>
              </a:ext>
            </a:extLst>
          </p:cNvPr>
          <p:cNvSpPr/>
          <p:nvPr/>
        </p:nvSpPr>
        <p:spPr>
          <a:xfrm>
            <a:off x="4903948" y="2117317"/>
            <a:ext cx="1830065" cy="1696689"/>
          </a:xfrm>
          <a:prstGeom prst="ellipse">
            <a:avLst/>
          </a:prstGeom>
          <a:solidFill>
            <a:srgbClr val="C3CF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u="sng" dirty="0">
                <a:solidFill>
                  <a:srgbClr val="655A45"/>
                </a:solidFill>
              </a:rPr>
              <a:t>CORRECTION</a:t>
            </a:r>
            <a:endParaRPr lang="el-GR" sz="1200" u="sng" dirty="0">
              <a:solidFill>
                <a:srgbClr val="655A45"/>
              </a:solidFill>
            </a:endParaRPr>
          </a:p>
          <a:p>
            <a:pPr algn="ctr"/>
            <a:r>
              <a:rPr lang="en-US" sz="1600" dirty="0">
                <a:solidFill>
                  <a:srgbClr val="655A45"/>
                </a:solidFill>
              </a:rPr>
              <a:t>Systematic differences are stored and modify</a:t>
            </a:r>
            <a:r>
              <a:rPr lang="el-GR" sz="1600" dirty="0">
                <a:solidFill>
                  <a:srgbClr val="655A45"/>
                </a:solidFill>
              </a:rPr>
              <a:t> </a:t>
            </a:r>
            <a:r>
              <a:rPr lang="en-US" sz="1600" dirty="0">
                <a:solidFill>
                  <a:srgbClr val="655A45"/>
                </a:solidFill>
              </a:rPr>
              <a:t>regional data </a:t>
            </a:r>
            <a:endParaRPr lang="el-GR" sz="1600" dirty="0">
              <a:solidFill>
                <a:srgbClr val="655A45"/>
              </a:solidFill>
            </a:endParaRPr>
          </a:p>
        </p:txBody>
      </p:sp>
      <p:cxnSp>
        <p:nvCxnSpPr>
          <p:cNvPr id="20" name="Ευθεία γραμμή σύνδεσης 19">
            <a:extLst>
              <a:ext uri="{FF2B5EF4-FFF2-40B4-BE49-F238E27FC236}">
                <a16:creationId xmlns:a16="http://schemas.microsoft.com/office/drawing/2014/main" id="{42379AA6-9989-8162-9151-AEA73FBEE502}"/>
              </a:ext>
            </a:extLst>
          </p:cNvPr>
          <p:cNvCxnSpPr>
            <a:cxnSpLocks/>
            <a:stCxn id="16" idx="2"/>
            <a:endCxn id="18" idx="2"/>
          </p:cNvCxnSpPr>
          <p:nvPr/>
        </p:nvCxnSpPr>
        <p:spPr>
          <a:xfrm flipV="1">
            <a:off x="4827211" y="2965662"/>
            <a:ext cx="76737" cy="1105146"/>
          </a:xfrm>
          <a:prstGeom prst="line">
            <a:avLst/>
          </a:prstGeom>
          <a:ln>
            <a:solidFill>
              <a:srgbClr val="C3CFD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Ευθεία γραμμή σύνδεσης 22">
            <a:extLst>
              <a:ext uri="{FF2B5EF4-FFF2-40B4-BE49-F238E27FC236}">
                <a16:creationId xmlns:a16="http://schemas.microsoft.com/office/drawing/2014/main" id="{E71F3E99-C151-B106-51D5-11AD89154893}"/>
              </a:ext>
            </a:extLst>
          </p:cNvPr>
          <p:cNvCxnSpPr>
            <a:cxnSpLocks/>
            <a:stCxn id="16" idx="5"/>
            <a:endCxn id="18" idx="5"/>
          </p:cNvCxnSpPr>
          <p:nvPr/>
        </p:nvCxnSpPr>
        <p:spPr>
          <a:xfrm flipV="1">
            <a:off x="5155372" y="3565532"/>
            <a:ext cx="1310634" cy="635799"/>
          </a:xfrm>
          <a:prstGeom prst="line">
            <a:avLst/>
          </a:prstGeom>
          <a:ln>
            <a:solidFill>
              <a:srgbClr val="C3CFD3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Rectangle 5">
            <a:extLst>
              <a:ext uri="{FF2B5EF4-FFF2-40B4-BE49-F238E27FC236}">
                <a16:creationId xmlns:a16="http://schemas.microsoft.com/office/drawing/2014/main" id="{03BB8B76-CAFB-A4DF-DE8E-2D118FF657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798" y="723210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l-GR"/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2F6C27B0-EEDA-0B1C-DE99-C18E733BF6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l-GR"/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03EA728E-7E40-5FF9-E842-DAEFAF751D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2405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l-GR"/>
          </a:p>
        </p:txBody>
      </p:sp>
      <p:sp>
        <p:nvSpPr>
          <p:cNvPr id="28" name="Ορθογώνιο 27">
            <a:extLst>
              <a:ext uri="{FF2B5EF4-FFF2-40B4-BE49-F238E27FC236}">
                <a16:creationId xmlns:a16="http://schemas.microsoft.com/office/drawing/2014/main" id="{7933BA6E-4294-A10D-DBA2-6E859546659F}"/>
              </a:ext>
            </a:extLst>
          </p:cNvPr>
          <p:cNvSpPr/>
          <p:nvPr/>
        </p:nvSpPr>
        <p:spPr>
          <a:xfrm>
            <a:off x="6826437" y="5033672"/>
            <a:ext cx="2310063" cy="1046747"/>
          </a:xfrm>
          <a:prstGeom prst="rect">
            <a:avLst/>
          </a:prstGeom>
          <a:solidFill>
            <a:srgbClr val="C3CFD3"/>
          </a:solidFill>
          <a:ln>
            <a:solidFill>
              <a:srgbClr val="475A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API</a:t>
            </a:r>
          </a:p>
          <a:p>
            <a:pPr algn="ctr"/>
            <a:r>
              <a:rPr lang="en-US" dirty="0">
                <a:solidFill>
                  <a:srgbClr val="964D24"/>
                </a:solidFill>
              </a:rPr>
              <a:t>Regional weather forecast for Patras</a:t>
            </a:r>
            <a:endParaRPr lang="el-GR" dirty="0">
              <a:solidFill>
                <a:srgbClr val="964D24"/>
              </a:solidFill>
            </a:endParaRPr>
          </a:p>
        </p:txBody>
      </p:sp>
      <p:cxnSp>
        <p:nvCxnSpPr>
          <p:cNvPr id="32" name="Ευθύγραμμο βέλος σύνδεσης 31">
            <a:extLst>
              <a:ext uri="{FF2B5EF4-FFF2-40B4-BE49-F238E27FC236}">
                <a16:creationId xmlns:a16="http://schemas.microsoft.com/office/drawing/2014/main" id="{3BCDA073-0F1C-4D91-69F4-867827F8D84D}"/>
              </a:ext>
            </a:extLst>
          </p:cNvPr>
          <p:cNvCxnSpPr>
            <a:cxnSpLocks/>
            <a:stCxn id="16" idx="6"/>
            <a:endCxn id="34" idx="2"/>
          </p:cNvCxnSpPr>
          <p:nvPr/>
        </p:nvCxnSpPr>
        <p:spPr>
          <a:xfrm flipV="1">
            <a:off x="5211675" y="4047136"/>
            <a:ext cx="2577562" cy="23672"/>
          </a:xfrm>
          <a:prstGeom prst="straightConnector1">
            <a:avLst/>
          </a:prstGeom>
          <a:ln w="19050">
            <a:solidFill>
              <a:srgbClr val="475A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Ευθύγραμμο βέλος σύνδεσης 32">
            <a:extLst>
              <a:ext uri="{FF2B5EF4-FFF2-40B4-BE49-F238E27FC236}">
                <a16:creationId xmlns:a16="http://schemas.microsoft.com/office/drawing/2014/main" id="{B1DC887F-1ACC-6F5F-BD56-5CD0ED1E9374}"/>
              </a:ext>
            </a:extLst>
          </p:cNvPr>
          <p:cNvCxnSpPr>
            <a:cxnSpLocks/>
            <a:stCxn id="28" idx="0"/>
            <a:endCxn id="34" idx="4"/>
          </p:cNvCxnSpPr>
          <p:nvPr/>
        </p:nvCxnSpPr>
        <p:spPr>
          <a:xfrm flipV="1">
            <a:off x="7981469" y="4231723"/>
            <a:ext cx="0" cy="801949"/>
          </a:xfrm>
          <a:prstGeom prst="straightConnector1">
            <a:avLst/>
          </a:prstGeom>
          <a:ln w="19050">
            <a:solidFill>
              <a:srgbClr val="475A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Οβάλ 33">
            <a:extLst>
              <a:ext uri="{FF2B5EF4-FFF2-40B4-BE49-F238E27FC236}">
                <a16:creationId xmlns:a16="http://schemas.microsoft.com/office/drawing/2014/main" id="{03C2979C-6B09-1324-43A5-2DB68BA2F29F}"/>
              </a:ext>
            </a:extLst>
          </p:cNvPr>
          <p:cNvSpPr/>
          <p:nvPr/>
        </p:nvSpPr>
        <p:spPr>
          <a:xfrm>
            <a:off x="7789237" y="3862549"/>
            <a:ext cx="384464" cy="369174"/>
          </a:xfrm>
          <a:prstGeom prst="ellipse">
            <a:avLst/>
          </a:prstGeom>
          <a:solidFill>
            <a:srgbClr val="C3CF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cxnSp>
        <p:nvCxnSpPr>
          <p:cNvPr id="39" name="Ευθύγραμμο βέλος σύνδεσης 38">
            <a:extLst>
              <a:ext uri="{FF2B5EF4-FFF2-40B4-BE49-F238E27FC236}">
                <a16:creationId xmlns:a16="http://schemas.microsoft.com/office/drawing/2014/main" id="{43BB73F9-D319-4F34-6780-F08CB64D6141}"/>
              </a:ext>
            </a:extLst>
          </p:cNvPr>
          <p:cNvCxnSpPr>
            <a:cxnSpLocks/>
            <a:stCxn id="34" idx="6"/>
            <a:endCxn id="8" idx="1"/>
          </p:cNvCxnSpPr>
          <p:nvPr/>
        </p:nvCxnSpPr>
        <p:spPr>
          <a:xfrm flipV="1">
            <a:off x="8173701" y="4039399"/>
            <a:ext cx="1323231" cy="7737"/>
          </a:xfrm>
          <a:prstGeom prst="straightConnector1">
            <a:avLst/>
          </a:prstGeom>
          <a:ln w="19050">
            <a:solidFill>
              <a:srgbClr val="475A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Σταυρός 44">
            <a:extLst>
              <a:ext uri="{FF2B5EF4-FFF2-40B4-BE49-F238E27FC236}">
                <a16:creationId xmlns:a16="http://schemas.microsoft.com/office/drawing/2014/main" id="{913F1942-6A4A-26FE-741B-E3F8030DD460}"/>
              </a:ext>
            </a:extLst>
          </p:cNvPr>
          <p:cNvSpPr/>
          <p:nvPr/>
        </p:nvSpPr>
        <p:spPr>
          <a:xfrm>
            <a:off x="7836294" y="3898427"/>
            <a:ext cx="290349" cy="281941"/>
          </a:xfrm>
          <a:prstGeom prst="plus">
            <a:avLst>
              <a:gd name="adj" fmla="val 40374"/>
            </a:avLst>
          </a:prstGeom>
          <a:solidFill>
            <a:srgbClr val="475A60"/>
          </a:solidFill>
          <a:ln>
            <a:solidFill>
              <a:srgbClr val="475A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52" name="Εικόνα 51">
            <a:extLst>
              <a:ext uri="{FF2B5EF4-FFF2-40B4-BE49-F238E27FC236}">
                <a16:creationId xmlns:a16="http://schemas.microsoft.com/office/drawing/2014/main" id="{2E9754AD-DA7A-8C79-1788-982F0DB62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854" y="168710"/>
            <a:ext cx="2477228" cy="305077"/>
          </a:xfrm>
          <a:prstGeom prst="roundRect">
            <a:avLst>
              <a:gd name="adj" fmla="val 13545"/>
            </a:avLst>
          </a:prstGeom>
        </p:spPr>
      </p:pic>
      <p:pic>
        <p:nvPicPr>
          <p:cNvPr id="54" name="Εικόνα 53">
            <a:extLst>
              <a:ext uri="{FF2B5EF4-FFF2-40B4-BE49-F238E27FC236}">
                <a16:creationId xmlns:a16="http://schemas.microsoft.com/office/drawing/2014/main" id="{80662ED9-9D53-EC60-ADA7-EA6DA3B0BC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8" t="279"/>
          <a:stretch/>
        </p:blipFill>
        <p:spPr>
          <a:xfrm>
            <a:off x="7275730" y="548353"/>
            <a:ext cx="3653106" cy="2637304"/>
          </a:xfrm>
          <a:prstGeom prst="roundRect">
            <a:avLst>
              <a:gd name="adj" fmla="val 2339"/>
            </a:avLst>
          </a:prstGeom>
          <a:ln w="38100">
            <a:solidFill>
              <a:srgbClr val="964D24"/>
            </a:solidFill>
          </a:ln>
        </p:spPr>
      </p:pic>
      <p:sp>
        <p:nvSpPr>
          <p:cNvPr id="64" name="Οβάλ 63">
            <a:extLst>
              <a:ext uri="{FF2B5EF4-FFF2-40B4-BE49-F238E27FC236}">
                <a16:creationId xmlns:a16="http://schemas.microsoft.com/office/drawing/2014/main" id="{9886B7D5-259A-A9D3-54F9-2E171634EE2A}"/>
              </a:ext>
            </a:extLst>
          </p:cNvPr>
          <p:cNvSpPr/>
          <p:nvPr/>
        </p:nvSpPr>
        <p:spPr>
          <a:xfrm>
            <a:off x="4903948" y="2117317"/>
            <a:ext cx="1823189" cy="1696689"/>
          </a:xfrm>
          <a:prstGeom prst="ellipse">
            <a:avLst/>
          </a:prstGeom>
          <a:noFill/>
          <a:ln w="38100">
            <a:solidFill>
              <a:srgbClr val="964D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77501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8FA81-82B5-D41C-599E-3CF93FBF9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BB1D75C-676D-EF09-E074-787A95EB3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157" y="349212"/>
            <a:ext cx="7083686" cy="897098"/>
          </a:xfrm>
        </p:spPr>
        <p:txBody>
          <a:bodyPr/>
          <a:lstStyle/>
          <a:p>
            <a:r>
              <a:rPr lang="en-US" dirty="0"/>
              <a:t>operations</a:t>
            </a:r>
            <a:endParaRPr lang="el-GR" dirty="0"/>
          </a:p>
        </p:txBody>
      </p:sp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67775924-D31B-BDB5-0E63-758D4E8C7BD5}"/>
              </a:ext>
            </a:extLst>
          </p:cNvPr>
          <p:cNvSpPr/>
          <p:nvPr/>
        </p:nvSpPr>
        <p:spPr>
          <a:xfrm>
            <a:off x="4553957" y="1817433"/>
            <a:ext cx="3282163" cy="221581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General overview of Patras Weather, accurate microclimate demonstration of current data and forecasts by combining meteorological data from open APIs with real local weather data from sensors and weather stations.</a:t>
            </a:r>
          </a:p>
        </p:txBody>
      </p:sp>
      <p:sp>
        <p:nvSpPr>
          <p:cNvPr id="5" name="Θέση περιεχομένου 4">
            <a:extLst>
              <a:ext uri="{FF2B5EF4-FFF2-40B4-BE49-F238E27FC236}">
                <a16:creationId xmlns:a16="http://schemas.microsoft.com/office/drawing/2014/main" id="{69D9F22D-D10C-9A20-B890-2A1F5E98A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957" y="4302849"/>
            <a:ext cx="3265878" cy="221581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dirty="0"/>
              <a:t>Calculation of the correlation index between traffic data and rain amount for specific points of interest.</a:t>
            </a:r>
          </a:p>
        </p:txBody>
      </p:sp>
      <p:sp>
        <p:nvSpPr>
          <p:cNvPr id="6" name="Ορθογώνιο: Στρογγύλεμα γωνιών 5">
            <a:extLst>
              <a:ext uri="{FF2B5EF4-FFF2-40B4-BE49-F238E27FC236}">
                <a16:creationId xmlns:a16="http://schemas.microsoft.com/office/drawing/2014/main" id="{1A492DCE-9736-A9B8-E309-72D03B899A42}"/>
              </a:ext>
            </a:extLst>
          </p:cNvPr>
          <p:cNvSpPr/>
          <p:nvPr/>
        </p:nvSpPr>
        <p:spPr>
          <a:xfrm>
            <a:off x="961295" y="4300613"/>
            <a:ext cx="3265878" cy="22202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UI visualization of graphs indicating the progression of traffic versus key microclimate parameters’ alternations and the differentiations of these parameters from one location to another.</a:t>
            </a:r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2B2BCFAE-553F-E5C5-3009-155B951C95F8}"/>
              </a:ext>
            </a:extLst>
          </p:cNvPr>
          <p:cNvSpPr/>
          <p:nvPr/>
        </p:nvSpPr>
        <p:spPr>
          <a:xfrm>
            <a:off x="8146620" y="4292971"/>
            <a:ext cx="3265877" cy="221581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Alerts and warning reports concerning slippery</a:t>
            </a:r>
            <a:r>
              <a:rPr lang="el-GR" dirty="0"/>
              <a:t> </a:t>
            </a:r>
            <a:r>
              <a:rPr lang="en-US" dirty="0"/>
              <a:t>roundabouts caused by severe rainfall, dangerously windy bridges, road closures due to flood and extremely high temperatures. </a:t>
            </a:r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5F2C4171-279E-E5DC-DAAE-5C79C97F692D}"/>
              </a:ext>
            </a:extLst>
          </p:cNvPr>
          <p:cNvSpPr/>
          <p:nvPr/>
        </p:nvSpPr>
        <p:spPr>
          <a:xfrm>
            <a:off x="8130333" y="1817433"/>
            <a:ext cx="3282164" cy="2215819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traffic conditions in each location indicated by the traffic percentage. Prediction of the above metric by a forecasting method that utilizes last week’s data.</a:t>
            </a:r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99A65E38-3856-70FF-1745-ADAA5BB3FD8E}"/>
              </a:ext>
            </a:extLst>
          </p:cNvPr>
          <p:cNvSpPr/>
          <p:nvPr/>
        </p:nvSpPr>
        <p:spPr>
          <a:xfrm>
            <a:off x="961295" y="1819018"/>
            <a:ext cx="3282163" cy="222029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User’s location selection by: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map marker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location from a list of buttons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Choosing from the dropdown button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Typing the point name in the search bar</a:t>
            </a:r>
          </a:p>
        </p:txBody>
      </p:sp>
    </p:spTree>
    <p:extLst>
      <p:ext uri="{BB962C8B-B14F-4D97-AF65-F5344CB8AC3E}">
        <p14:creationId xmlns:p14="http://schemas.microsoft.com/office/powerpoint/2010/main" val="3646336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5B5D9-BB76-C4DD-EF5E-6DA012E80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Ομάδα 13">
            <a:extLst>
              <a:ext uri="{FF2B5EF4-FFF2-40B4-BE49-F238E27FC236}">
                <a16:creationId xmlns:a16="http://schemas.microsoft.com/office/drawing/2014/main" id="{94483A95-28B5-8443-AAB9-EA24B72FFC6E}"/>
              </a:ext>
            </a:extLst>
          </p:cNvPr>
          <p:cNvGrpSpPr/>
          <p:nvPr/>
        </p:nvGrpSpPr>
        <p:grpSpPr>
          <a:xfrm>
            <a:off x="1492603" y="1001606"/>
            <a:ext cx="9206792" cy="1487193"/>
            <a:chOff x="1492602" y="732757"/>
            <a:chExt cx="9206792" cy="1487193"/>
          </a:xfrm>
        </p:grpSpPr>
        <p:pic>
          <p:nvPicPr>
            <p:cNvPr id="11" name="Εικόνα 10">
              <a:extLst>
                <a:ext uri="{FF2B5EF4-FFF2-40B4-BE49-F238E27FC236}">
                  <a16:creationId xmlns:a16="http://schemas.microsoft.com/office/drawing/2014/main" id="{7E9190A4-65BD-B7C6-31CB-62432880C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0987" r="9954"/>
            <a:stretch/>
          </p:blipFill>
          <p:spPr>
            <a:xfrm>
              <a:off x="1492603" y="1102089"/>
              <a:ext cx="9206791" cy="1117861"/>
            </a:xfrm>
            <a:prstGeom prst="roundRect">
              <a:avLst>
                <a:gd name="adj" fmla="val 8577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5E3219B-5BDE-480F-1F0D-D53488F62E77}"/>
                </a:ext>
              </a:extLst>
            </p:cNvPr>
            <p:cNvSpPr txBox="1"/>
            <p:nvPr/>
          </p:nvSpPr>
          <p:spPr>
            <a:xfrm>
              <a:off x="1492602" y="732757"/>
              <a:ext cx="92067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Current traffic percentage in each location:</a:t>
              </a:r>
              <a:endParaRPr lang="el-GR" dirty="0"/>
            </a:p>
          </p:txBody>
        </p:sp>
      </p:grpSp>
      <p:grpSp>
        <p:nvGrpSpPr>
          <p:cNvPr id="16" name="Ομάδα 15">
            <a:extLst>
              <a:ext uri="{FF2B5EF4-FFF2-40B4-BE49-F238E27FC236}">
                <a16:creationId xmlns:a16="http://schemas.microsoft.com/office/drawing/2014/main" id="{5918679C-B70D-1866-A82E-3075E3787F8B}"/>
              </a:ext>
            </a:extLst>
          </p:cNvPr>
          <p:cNvGrpSpPr/>
          <p:nvPr/>
        </p:nvGrpSpPr>
        <p:grpSpPr>
          <a:xfrm>
            <a:off x="2317818" y="3059668"/>
            <a:ext cx="7556361" cy="2930735"/>
            <a:chOff x="2317818" y="3059668"/>
            <a:chExt cx="7556361" cy="2930735"/>
          </a:xfrm>
        </p:grpSpPr>
        <p:pic>
          <p:nvPicPr>
            <p:cNvPr id="9" name="Εικόνα 8" descr="Εικόνα που περιέχει κείμενο, γραμμή, γράφημα, στιγμιότυπο οθόνης&#10;&#10;Το περιεχόμενο που δημιουργείται από τεχνολογία AI ενδέχεται να είναι εσφαλμένο.">
              <a:extLst>
                <a:ext uri="{FF2B5EF4-FFF2-40B4-BE49-F238E27FC236}">
                  <a16:creationId xmlns:a16="http://schemas.microsoft.com/office/drawing/2014/main" id="{5760DC1A-AB87-A3C1-0582-01F9FCCFF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7818" y="3429000"/>
              <a:ext cx="7556360" cy="2561403"/>
            </a:xfrm>
            <a:prstGeom prst="roundRect">
              <a:avLst>
                <a:gd name="adj" fmla="val 5290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4E237BC-3AA8-D157-DBCB-347936906ED5}"/>
                </a:ext>
              </a:extLst>
            </p:cNvPr>
            <p:cNvSpPr txBox="1"/>
            <p:nvPr/>
          </p:nvSpPr>
          <p:spPr>
            <a:xfrm>
              <a:off x="2317818" y="3059668"/>
              <a:ext cx="75563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Localized traffic predictions for the next 3 days:</a:t>
              </a:r>
              <a:endParaRPr lang="el-GR" dirty="0"/>
            </a:p>
          </p:txBody>
        </p:sp>
      </p:grpSp>
      <p:pic>
        <p:nvPicPr>
          <p:cNvPr id="17" name="Εικόνα 16" descr="Εικόνα που περιέχει clipart, γραφικά, καρτούν, δημιουργικότητα&#10;&#10;Περιγραφή που δημιουργήθηκε αυτόματα">
            <a:extLst>
              <a:ext uri="{FF2B5EF4-FFF2-40B4-BE49-F238E27FC236}">
                <a16:creationId xmlns:a16="http://schemas.microsoft.com/office/drawing/2014/main" id="{3BEFC109-D9DD-708F-69BE-E086264535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3560" y="3963674"/>
            <a:ext cx="276604" cy="27085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0707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CC2F2-5AB2-48A5-C300-AC495A025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60BCCF0-9C32-5A25-8D46-398241678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157" y="349212"/>
            <a:ext cx="7083686" cy="897098"/>
          </a:xfrm>
        </p:spPr>
        <p:txBody>
          <a:bodyPr/>
          <a:lstStyle/>
          <a:p>
            <a:r>
              <a:rPr lang="en-US" dirty="0"/>
              <a:t>operations</a:t>
            </a:r>
            <a:endParaRPr lang="el-GR" dirty="0"/>
          </a:p>
        </p:txBody>
      </p:sp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7A3FB135-9C8A-BBE8-E939-FA5A70AE66E1}"/>
              </a:ext>
            </a:extLst>
          </p:cNvPr>
          <p:cNvSpPr/>
          <p:nvPr/>
        </p:nvSpPr>
        <p:spPr>
          <a:xfrm>
            <a:off x="4553957" y="1817433"/>
            <a:ext cx="3282163" cy="221581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General overview of Patras Weather, accurate microclimate demonstration of current data and forecasts by combining meteorological data from open APIs with real local weather data from sensors and weather stations.</a:t>
            </a:r>
          </a:p>
        </p:txBody>
      </p:sp>
      <p:sp>
        <p:nvSpPr>
          <p:cNvPr id="5" name="Θέση περιεχομένου 4">
            <a:extLst>
              <a:ext uri="{FF2B5EF4-FFF2-40B4-BE49-F238E27FC236}">
                <a16:creationId xmlns:a16="http://schemas.microsoft.com/office/drawing/2014/main" id="{B13B743C-B9EA-F099-2144-2A3804AFC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957" y="4302849"/>
            <a:ext cx="3265878" cy="221581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US" dirty="0"/>
              <a:t>Calculation of the correlation index between traffic data and rain amount for specific points of interest.</a:t>
            </a:r>
          </a:p>
        </p:txBody>
      </p:sp>
      <p:sp>
        <p:nvSpPr>
          <p:cNvPr id="6" name="Ορθογώνιο: Στρογγύλεμα γωνιών 5">
            <a:extLst>
              <a:ext uri="{FF2B5EF4-FFF2-40B4-BE49-F238E27FC236}">
                <a16:creationId xmlns:a16="http://schemas.microsoft.com/office/drawing/2014/main" id="{2889A4BC-A5FB-FE69-3AEB-4444E5869187}"/>
              </a:ext>
            </a:extLst>
          </p:cNvPr>
          <p:cNvSpPr/>
          <p:nvPr/>
        </p:nvSpPr>
        <p:spPr>
          <a:xfrm>
            <a:off x="961295" y="4300613"/>
            <a:ext cx="3265878" cy="2220290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UI visualization of graphs indicating the progression of traffic versus key microclimate parameters’ alternations and the differentiations of these parameters from one location to another.</a:t>
            </a:r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4C3DF6A2-FD7E-52CD-A2C5-444C35ACE840}"/>
              </a:ext>
            </a:extLst>
          </p:cNvPr>
          <p:cNvSpPr/>
          <p:nvPr/>
        </p:nvSpPr>
        <p:spPr>
          <a:xfrm>
            <a:off x="8146620" y="4292971"/>
            <a:ext cx="3265877" cy="221581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Alerts and warning reports concerning slippery</a:t>
            </a:r>
            <a:r>
              <a:rPr lang="el-GR" dirty="0"/>
              <a:t> </a:t>
            </a:r>
            <a:r>
              <a:rPr lang="en-US" dirty="0"/>
              <a:t>roundabouts caused by severe rainfall, dangerously windy bridges, road closures due to flood and extremely high temperatures. </a:t>
            </a:r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C2515AAE-095C-79E5-1351-0F5B4061E7DE}"/>
              </a:ext>
            </a:extLst>
          </p:cNvPr>
          <p:cNvSpPr/>
          <p:nvPr/>
        </p:nvSpPr>
        <p:spPr>
          <a:xfrm>
            <a:off x="8130333" y="1817433"/>
            <a:ext cx="3282164" cy="221581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traffic conditions in each location indicated by the traffic percentage. Prediction of the above metric by a forecasting method that utilizes last week’s data.</a:t>
            </a:r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2F6862C8-6CD3-777D-E65F-01F9ED1A867E}"/>
              </a:ext>
            </a:extLst>
          </p:cNvPr>
          <p:cNvSpPr/>
          <p:nvPr/>
        </p:nvSpPr>
        <p:spPr>
          <a:xfrm>
            <a:off x="961295" y="1819018"/>
            <a:ext cx="3282163" cy="222029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User’s location selection by: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map marker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location from a list of buttons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Choosing from the dropdown button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Typing the point name in the search bar</a:t>
            </a:r>
          </a:p>
        </p:txBody>
      </p:sp>
    </p:spTree>
    <p:extLst>
      <p:ext uri="{BB962C8B-B14F-4D97-AF65-F5344CB8AC3E}">
        <p14:creationId xmlns:p14="http://schemas.microsoft.com/office/powerpoint/2010/main" val="3178639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3E87AC-C675-732A-47E3-8E7ED5BDFC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Ομάδα 18">
            <a:extLst>
              <a:ext uri="{FF2B5EF4-FFF2-40B4-BE49-F238E27FC236}">
                <a16:creationId xmlns:a16="http://schemas.microsoft.com/office/drawing/2014/main" id="{19C503E6-ACC1-533C-62B2-54395BA9972D}"/>
              </a:ext>
            </a:extLst>
          </p:cNvPr>
          <p:cNvGrpSpPr/>
          <p:nvPr/>
        </p:nvGrpSpPr>
        <p:grpSpPr>
          <a:xfrm>
            <a:off x="520570" y="417091"/>
            <a:ext cx="6729169" cy="2809994"/>
            <a:chOff x="2397536" y="3688788"/>
            <a:chExt cx="7118253" cy="2809994"/>
          </a:xfrm>
        </p:grpSpPr>
        <p:pic>
          <p:nvPicPr>
            <p:cNvPr id="7" name="Εικόνα 6">
              <a:extLst>
                <a:ext uri="{FF2B5EF4-FFF2-40B4-BE49-F238E27FC236}">
                  <a16:creationId xmlns:a16="http://schemas.microsoft.com/office/drawing/2014/main" id="{5928961A-3A74-34D5-F51D-56A8F9B8E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7536" y="4058120"/>
              <a:ext cx="7118253" cy="2440662"/>
            </a:xfrm>
            <a:prstGeom prst="roundRect">
              <a:avLst>
                <a:gd name="adj" fmla="val 5290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AB79B6D-3B72-F3C9-227F-A69F6B1F5866}"/>
                </a:ext>
              </a:extLst>
            </p:cNvPr>
            <p:cNvSpPr txBox="1"/>
            <p:nvPr/>
          </p:nvSpPr>
          <p:spPr>
            <a:xfrm>
              <a:off x="2397536" y="3688788"/>
              <a:ext cx="7118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Progression of traffic versus key weather parameters’ alternations:</a:t>
              </a:r>
              <a:endParaRPr lang="el-GR" dirty="0"/>
            </a:p>
          </p:txBody>
        </p:sp>
      </p:grpSp>
      <p:grpSp>
        <p:nvGrpSpPr>
          <p:cNvPr id="8" name="Ομάδα 7">
            <a:extLst>
              <a:ext uri="{FF2B5EF4-FFF2-40B4-BE49-F238E27FC236}">
                <a16:creationId xmlns:a16="http://schemas.microsoft.com/office/drawing/2014/main" id="{3D286381-022A-5F51-9EC2-E40C0E39DCFF}"/>
              </a:ext>
            </a:extLst>
          </p:cNvPr>
          <p:cNvGrpSpPr/>
          <p:nvPr/>
        </p:nvGrpSpPr>
        <p:grpSpPr>
          <a:xfrm>
            <a:off x="748765" y="3413384"/>
            <a:ext cx="6272777" cy="2773939"/>
            <a:chOff x="605635" y="3429000"/>
            <a:chExt cx="6272777" cy="2773939"/>
          </a:xfrm>
        </p:grpSpPr>
        <p:pic>
          <p:nvPicPr>
            <p:cNvPr id="9" name="Εικόνα 8">
              <a:extLst>
                <a:ext uri="{FF2B5EF4-FFF2-40B4-BE49-F238E27FC236}">
                  <a16:creationId xmlns:a16="http://schemas.microsoft.com/office/drawing/2014/main" id="{9894472B-95E8-6172-81E9-8F6B1447E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635" y="4075331"/>
              <a:ext cx="6272777" cy="2127608"/>
            </a:xfrm>
            <a:prstGeom prst="roundRect">
              <a:avLst>
                <a:gd name="adj" fmla="val 5290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8AA175F-3D33-473E-B98D-A93C1AEBEF67}"/>
                </a:ext>
              </a:extLst>
            </p:cNvPr>
            <p:cNvSpPr txBox="1"/>
            <p:nvPr/>
          </p:nvSpPr>
          <p:spPr>
            <a:xfrm>
              <a:off x="605635" y="3429000"/>
              <a:ext cx="627277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Differentiations of microclimate parameters from one location to another:</a:t>
              </a:r>
              <a:endParaRPr lang="el-GR" dirty="0"/>
            </a:p>
          </p:txBody>
        </p:sp>
        <p:pic>
          <p:nvPicPr>
            <p:cNvPr id="20" name="Εικόνα 19" descr="Εικόνα που περιέχει clipart, γραφικά, καρτούν, δημιουργικότητα&#10;&#10;Περιγραφή που δημιουργήθηκε αυτόματα">
              <a:extLst>
                <a:ext uri="{FF2B5EF4-FFF2-40B4-BE49-F238E27FC236}">
                  <a16:creationId xmlns:a16="http://schemas.microsoft.com/office/drawing/2014/main" id="{8B4E6B53-17CC-C801-F453-79285508D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0968" y="5835451"/>
              <a:ext cx="241874" cy="236849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6" name="Ομάδα 5">
            <a:extLst>
              <a:ext uri="{FF2B5EF4-FFF2-40B4-BE49-F238E27FC236}">
                <a16:creationId xmlns:a16="http://schemas.microsoft.com/office/drawing/2014/main" id="{D35168FB-7F10-6B81-B399-0059D1CF4F90}"/>
              </a:ext>
            </a:extLst>
          </p:cNvPr>
          <p:cNvGrpSpPr/>
          <p:nvPr/>
        </p:nvGrpSpPr>
        <p:grpSpPr>
          <a:xfrm>
            <a:off x="7758719" y="539575"/>
            <a:ext cx="3912711" cy="5647748"/>
            <a:chOff x="7592524" y="728550"/>
            <a:chExt cx="3743365" cy="56477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A3EA366-4332-8221-1832-58C5C68FF480}"/>
                </a:ext>
              </a:extLst>
            </p:cNvPr>
            <p:cNvSpPr txBox="1"/>
            <p:nvPr/>
          </p:nvSpPr>
          <p:spPr>
            <a:xfrm>
              <a:off x="7592524" y="728550"/>
              <a:ext cx="37433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Correlation index between traffic data and weather metrics (Pearson Method):</a:t>
              </a:r>
              <a:endParaRPr lang="el-GR" dirty="0"/>
            </a:p>
          </p:txBody>
        </p:sp>
        <p:pic>
          <p:nvPicPr>
            <p:cNvPr id="3" name="Εικόνα 2">
              <a:extLst>
                <a:ext uri="{FF2B5EF4-FFF2-40B4-BE49-F238E27FC236}">
                  <a16:creationId xmlns:a16="http://schemas.microsoft.com/office/drawing/2014/main" id="{95F5ECE4-9167-70B3-2086-C59ECBBB2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-1" b="1275"/>
            <a:stretch/>
          </p:blipFill>
          <p:spPr>
            <a:xfrm>
              <a:off x="7592525" y="1361921"/>
              <a:ext cx="3743364" cy="2534603"/>
            </a:xfrm>
            <a:prstGeom prst="roundRect">
              <a:avLst>
                <a:gd name="adj" fmla="val 5290"/>
              </a:avLst>
            </a:prstGeom>
            <a:ln>
              <a:solidFill>
                <a:schemeClr val="accent1"/>
              </a:solidFill>
            </a:ln>
          </p:spPr>
        </p:pic>
        <p:pic>
          <p:nvPicPr>
            <p:cNvPr id="5" name="Εικόνα 4">
              <a:extLst>
                <a:ext uri="{FF2B5EF4-FFF2-40B4-BE49-F238E27FC236}">
                  <a16:creationId xmlns:a16="http://schemas.microsoft.com/office/drawing/2014/main" id="{5715FC80-23A5-0406-925F-4AAC8020E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592524" y="4024184"/>
              <a:ext cx="3743364" cy="2352114"/>
            </a:xfrm>
            <a:prstGeom prst="roundRect">
              <a:avLst>
                <a:gd name="adj" fmla="val 5290"/>
              </a:avLst>
            </a:prstGeom>
            <a:ln>
              <a:solidFill>
                <a:schemeClr val="accent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81098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6BDC-14CE-8E98-4682-27D5D3E1C7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956E326-7863-16BA-7F82-B427256A7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157" y="349212"/>
            <a:ext cx="7083686" cy="897098"/>
          </a:xfrm>
        </p:spPr>
        <p:txBody>
          <a:bodyPr/>
          <a:lstStyle/>
          <a:p>
            <a:r>
              <a:rPr lang="en-US" dirty="0"/>
              <a:t>operations</a:t>
            </a:r>
            <a:endParaRPr lang="el-GR" dirty="0"/>
          </a:p>
        </p:txBody>
      </p:sp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B2589F6C-6E4C-08A3-C887-CF1B332849D0}"/>
              </a:ext>
            </a:extLst>
          </p:cNvPr>
          <p:cNvSpPr/>
          <p:nvPr/>
        </p:nvSpPr>
        <p:spPr>
          <a:xfrm>
            <a:off x="4553957" y="1817433"/>
            <a:ext cx="3282163" cy="221581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General overview of Patras Weather, accurate microclimate demonstration of current data and forecasts by combining meteorological data from open APIs with real local weather data from sensors and weather stations.</a:t>
            </a:r>
          </a:p>
        </p:txBody>
      </p:sp>
      <p:sp>
        <p:nvSpPr>
          <p:cNvPr id="5" name="Θέση περιεχομένου 4">
            <a:extLst>
              <a:ext uri="{FF2B5EF4-FFF2-40B4-BE49-F238E27FC236}">
                <a16:creationId xmlns:a16="http://schemas.microsoft.com/office/drawing/2014/main" id="{635B4365-AC54-FB07-337B-5D73C1654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957" y="4302849"/>
            <a:ext cx="3265878" cy="221581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dirty="0"/>
              <a:t>Calculation of the correlation index between traffic data and rain amount for specific points of interest.</a:t>
            </a:r>
          </a:p>
        </p:txBody>
      </p:sp>
      <p:sp>
        <p:nvSpPr>
          <p:cNvPr id="6" name="Ορθογώνιο: Στρογγύλεμα γωνιών 5">
            <a:extLst>
              <a:ext uri="{FF2B5EF4-FFF2-40B4-BE49-F238E27FC236}">
                <a16:creationId xmlns:a16="http://schemas.microsoft.com/office/drawing/2014/main" id="{FE11C972-F34A-BCBC-888A-B16690E1EFFE}"/>
              </a:ext>
            </a:extLst>
          </p:cNvPr>
          <p:cNvSpPr/>
          <p:nvPr/>
        </p:nvSpPr>
        <p:spPr>
          <a:xfrm>
            <a:off x="961295" y="4300613"/>
            <a:ext cx="3265878" cy="22202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UI visualization of graphs indicating the progression of traffic versus key microclimate parameters’ alternations and the differentiations of these parameters from one location to another.</a:t>
            </a:r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7F571C1B-4DBD-FD11-17DC-87E4FD07527A}"/>
              </a:ext>
            </a:extLst>
          </p:cNvPr>
          <p:cNvSpPr/>
          <p:nvPr/>
        </p:nvSpPr>
        <p:spPr>
          <a:xfrm>
            <a:off x="8146620" y="4292971"/>
            <a:ext cx="3265877" cy="2215817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spcBef>
                <a:spcPts val="1000"/>
              </a:spcBef>
              <a:buClr>
                <a:schemeClr val="accent2"/>
              </a:buClr>
            </a:pPr>
            <a:r>
              <a:rPr lang="en-US" dirty="0"/>
              <a:t>Alerts and warning reports concerning slippery</a:t>
            </a:r>
            <a:r>
              <a:rPr lang="el-GR" dirty="0"/>
              <a:t> </a:t>
            </a:r>
            <a:r>
              <a:rPr lang="en-US" dirty="0"/>
              <a:t>roundabouts caused by severe rainfall, dangerously windy bridges, road closures due to flood and extremely high temperatures. </a:t>
            </a:r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207F87AB-C23D-6A77-3F1F-F1647C0CE2C1}"/>
              </a:ext>
            </a:extLst>
          </p:cNvPr>
          <p:cNvSpPr/>
          <p:nvPr/>
        </p:nvSpPr>
        <p:spPr>
          <a:xfrm>
            <a:off x="8130333" y="1817433"/>
            <a:ext cx="3282164" cy="221581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traffic conditions in each location indicated by the traffic percentage. Prediction of the above metric by a forecasting method that utilizes last week’s data.</a:t>
            </a:r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907C7218-F457-92D9-2449-870F60F5CB53}"/>
              </a:ext>
            </a:extLst>
          </p:cNvPr>
          <p:cNvSpPr/>
          <p:nvPr/>
        </p:nvSpPr>
        <p:spPr>
          <a:xfrm>
            <a:off x="961295" y="1819018"/>
            <a:ext cx="3282163" cy="222029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User’s location selection by: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map marker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location from a list of buttons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Choosing from the dropdown button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Typing the point name in the search bar</a:t>
            </a:r>
          </a:p>
        </p:txBody>
      </p:sp>
    </p:spTree>
    <p:extLst>
      <p:ext uri="{BB962C8B-B14F-4D97-AF65-F5344CB8AC3E}">
        <p14:creationId xmlns:p14="http://schemas.microsoft.com/office/powerpoint/2010/main" val="2582277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Εικόνα 4">
            <a:extLst>
              <a:ext uri="{FF2B5EF4-FFF2-40B4-BE49-F238E27FC236}">
                <a16:creationId xmlns:a16="http://schemas.microsoft.com/office/drawing/2014/main" id="{6F5E8D18-59AD-327C-BAE1-E541EAA28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211" y="667700"/>
            <a:ext cx="7295103" cy="2466950"/>
          </a:xfrm>
          <a:prstGeom prst="roundRect">
            <a:avLst>
              <a:gd name="adj" fmla="val 5290"/>
            </a:avLst>
          </a:prstGeom>
          <a:ln>
            <a:solidFill>
              <a:schemeClr val="accent1"/>
            </a:solidFill>
          </a:ln>
        </p:spPr>
      </p:pic>
      <p:pic>
        <p:nvPicPr>
          <p:cNvPr id="9" name="Εικόνα 8">
            <a:extLst>
              <a:ext uri="{FF2B5EF4-FFF2-40B4-BE49-F238E27FC236}">
                <a16:creationId xmlns:a16="http://schemas.microsoft.com/office/drawing/2014/main" id="{E5F41745-AD70-B272-1AEC-359E8F058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686" y="3723351"/>
            <a:ext cx="7295103" cy="2474197"/>
          </a:xfrm>
          <a:prstGeom prst="roundRect">
            <a:avLst>
              <a:gd name="adj" fmla="val 5290"/>
            </a:avLst>
          </a:prstGeom>
          <a:ln>
            <a:solidFill>
              <a:schemeClr val="accent1"/>
            </a:solidFill>
          </a:ln>
        </p:spPr>
      </p:pic>
      <p:pic>
        <p:nvPicPr>
          <p:cNvPr id="13" name="Εικόνα 12">
            <a:extLst>
              <a:ext uri="{FF2B5EF4-FFF2-40B4-BE49-F238E27FC236}">
                <a16:creationId xmlns:a16="http://schemas.microsoft.com/office/drawing/2014/main" id="{6B808D50-BA6D-D70D-426F-D309B8133F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11" y="3801099"/>
            <a:ext cx="3908808" cy="2318699"/>
          </a:xfrm>
          <a:prstGeom prst="roundRect">
            <a:avLst>
              <a:gd name="adj" fmla="val 4765"/>
            </a:avLst>
          </a:prstGeom>
        </p:spPr>
      </p:pic>
      <p:pic>
        <p:nvPicPr>
          <p:cNvPr id="15" name="Εικόνα 14">
            <a:extLst>
              <a:ext uri="{FF2B5EF4-FFF2-40B4-BE49-F238E27FC236}">
                <a16:creationId xmlns:a16="http://schemas.microsoft.com/office/drawing/2014/main" id="{7104BD3E-FA8A-796B-AAFB-E446115532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2981" y="753659"/>
            <a:ext cx="3908808" cy="2295032"/>
          </a:xfrm>
          <a:prstGeom prst="roundRect">
            <a:avLst>
              <a:gd name="adj" fmla="val 4765"/>
            </a:avLst>
          </a:prstGeom>
        </p:spPr>
      </p:pic>
      <p:pic>
        <p:nvPicPr>
          <p:cNvPr id="16" name="Εικόνα 15" descr="Εικόνα που περιέχει clipart, γραφικά, καρτούν, δημιουργικότητα&#10;&#10;Περιγραφή που δημιουργήθηκε αυτόματα">
            <a:extLst>
              <a:ext uri="{FF2B5EF4-FFF2-40B4-BE49-F238E27FC236}">
                <a16:creationId xmlns:a16="http://schemas.microsoft.com/office/drawing/2014/main" id="{AB8013E0-5281-7055-6E71-6EC139AE88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099" y="1085389"/>
            <a:ext cx="241874" cy="236849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7" name="Εικόνα 16" descr="Εικόνα που περιέχει clipart, γραφικά, καρτούν, δημιουργικότητα&#10;&#10;Περιγραφή που δημιουργήθηκε αυτόματα">
            <a:extLst>
              <a:ext uri="{FF2B5EF4-FFF2-40B4-BE49-F238E27FC236}">
                <a16:creationId xmlns:a16="http://schemas.microsoft.com/office/drawing/2014/main" id="{6A5EF2D5-C03A-4119-7562-E5326F138F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140" y="4134526"/>
            <a:ext cx="241874" cy="236849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0101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26AD8890-6DAB-0563-678F-8F412E431A21}"/>
              </a:ext>
            </a:extLst>
          </p:cNvPr>
          <p:cNvSpPr/>
          <p:nvPr/>
        </p:nvSpPr>
        <p:spPr>
          <a:xfrm>
            <a:off x="4913644" y="3795626"/>
            <a:ext cx="6348702" cy="258000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rgbClr val="156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2E5CD995-359E-63D1-2A6F-BA85390ABA3F}"/>
              </a:ext>
            </a:extLst>
          </p:cNvPr>
          <p:cNvSpPr/>
          <p:nvPr/>
        </p:nvSpPr>
        <p:spPr>
          <a:xfrm>
            <a:off x="4913644" y="1406735"/>
            <a:ext cx="6348702" cy="21905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rgbClr val="156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dirty="0">
                <a:solidFill>
                  <a:srgbClr val="156082"/>
                </a:solidFill>
              </a:rPr>
              <a:t>Measurement values conversion into one single total of measurement units for all the different sources of weather data.</a:t>
            </a:r>
          </a:p>
          <a:p>
            <a:pPr algn="just"/>
            <a:endParaRPr lang="en-US" dirty="0">
              <a:solidFill>
                <a:srgbClr val="156082"/>
              </a:solidFill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+ RAIN</a:t>
            </a:r>
          </a:p>
          <a:p>
            <a:pPr algn="ctr"/>
            <a:endParaRPr lang="en-US" dirty="0"/>
          </a:p>
        </p:txBody>
      </p:sp>
      <p:sp>
        <p:nvSpPr>
          <p:cNvPr id="7" name="Τίτλος 1">
            <a:extLst>
              <a:ext uri="{FF2B5EF4-FFF2-40B4-BE49-F238E27FC236}">
                <a16:creationId xmlns:a16="http://schemas.microsoft.com/office/drawing/2014/main" id="{9A242C37-A9D4-4F64-5872-7ACE2BC78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7752" y="351743"/>
            <a:ext cx="4896495" cy="726048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challenges</a:t>
            </a:r>
            <a:endParaRPr lang="el-GR" dirty="0"/>
          </a:p>
        </p:txBody>
      </p:sp>
      <p:grpSp>
        <p:nvGrpSpPr>
          <p:cNvPr id="18" name="Ομάδα 17">
            <a:extLst>
              <a:ext uri="{FF2B5EF4-FFF2-40B4-BE49-F238E27FC236}">
                <a16:creationId xmlns:a16="http://schemas.microsoft.com/office/drawing/2014/main" id="{FC924597-BBE3-BE00-1274-FF6010488EEF}"/>
              </a:ext>
            </a:extLst>
          </p:cNvPr>
          <p:cNvGrpSpPr/>
          <p:nvPr/>
        </p:nvGrpSpPr>
        <p:grpSpPr>
          <a:xfrm>
            <a:off x="929654" y="1406735"/>
            <a:ext cx="3680906" cy="4968894"/>
            <a:chOff x="929654" y="1406735"/>
            <a:chExt cx="3680906" cy="4968894"/>
          </a:xfrm>
        </p:grpSpPr>
        <p:sp>
          <p:nvSpPr>
            <p:cNvPr id="3" name="Ορθογώνιο: Στρογγύλεμα γωνιών 2">
              <a:extLst>
                <a:ext uri="{FF2B5EF4-FFF2-40B4-BE49-F238E27FC236}">
                  <a16:creationId xmlns:a16="http://schemas.microsoft.com/office/drawing/2014/main" id="{015844B2-FEAA-AE57-EF2F-1A512D0A6F22}"/>
                </a:ext>
              </a:extLst>
            </p:cNvPr>
            <p:cNvSpPr/>
            <p:nvPr/>
          </p:nvSpPr>
          <p:spPr>
            <a:xfrm>
              <a:off x="929654" y="1406735"/>
              <a:ext cx="3680906" cy="4968894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2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dirty="0" err="1">
                  <a:solidFill>
                    <a:schemeClr val="accent1"/>
                  </a:solidFill>
                </a:rPr>
                <a:t>MeteoHelix</a:t>
              </a:r>
              <a:r>
                <a:rPr lang="en-US" dirty="0">
                  <a:solidFill>
                    <a:schemeClr val="accent1"/>
                  </a:solidFill>
                </a:rPr>
                <a:t> and </a:t>
              </a:r>
              <a:r>
                <a:rPr lang="en-US" dirty="0" err="1">
                  <a:solidFill>
                    <a:schemeClr val="accent1"/>
                  </a:solidFill>
                </a:rPr>
                <a:t>MeteoWind</a:t>
              </a:r>
              <a:r>
                <a:rPr lang="en-US" dirty="0">
                  <a:solidFill>
                    <a:schemeClr val="accent1"/>
                  </a:solidFill>
                </a:rPr>
                <a:t> IoT Pro lab’s sensors adjustment for more accurate wind direction and irradiation measurements.</a:t>
              </a:r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r>
                <a:rPr lang="el-GR" dirty="0"/>
                <a:t> </a:t>
              </a:r>
              <a:endParaRPr lang="en-US" dirty="0"/>
            </a:p>
          </p:txBody>
        </p:sp>
        <p:pic>
          <p:nvPicPr>
            <p:cNvPr id="17" name="Θέση περιεχομένου 4" descr="Εικόνα που περιέχει ουρανός, εξωτερικός χώρος/ύπαιθρος, οργανισμός κοινής ωφελείας, ηλεκτρισμός&#10;&#10;Το περιεχόμενο που δημιουργείται από τεχνολογία AI ενδέχεται να είναι εσφαλμένο.">
              <a:extLst>
                <a:ext uri="{FF2B5EF4-FFF2-40B4-BE49-F238E27FC236}">
                  <a16:creationId xmlns:a16="http://schemas.microsoft.com/office/drawing/2014/main" id="{15006468-2909-E9E9-F767-0CAA7C789F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36" t="8619" r="4582" b="4913"/>
            <a:stretch/>
          </p:blipFill>
          <p:spPr>
            <a:xfrm>
              <a:off x="1561067" y="2927136"/>
              <a:ext cx="2418079" cy="3011193"/>
            </a:xfrm>
            <a:prstGeom prst="roundRect">
              <a:avLst>
                <a:gd name="adj" fmla="val 3222"/>
              </a:avLst>
            </a:prstGeom>
          </p:spPr>
        </p:pic>
      </p:grpSp>
      <p:pic>
        <p:nvPicPr>
          <p:cNvPr id="25" name="Εικόνα 24">
            <a:extLst>
              <a:ext uri="{FF2B5EF4-FFF2-40B4-BE49-F238E27FC236}">
                <a16:creationId xmlns:a16="http://schemas.microsoft.com/office/drawing/2014/main" id="{AC8C2793-A1D1-40D7-3D73-37DFF84E811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048" b="1"/>
          <a:stretch/>
        </p:blipFill>
        <p:spPr>
          <a:xfrm>
            <a:off x="5144175" y="2502022"/>
            <a:ext cx="5887639" cy="199721"/>
          </a:xfrm>
          <a:prstGeom prst="roundRect">
            <a:avLst>
              <a:gd name="adj" fmla="val 9990"/>
            </a:avLst>
          </a:prstGeom>
        </p:spPr>
      </p:pic>
      <p:pic>
        <p:nvPicPr>
          <p:cNvPr id="29" name="Εικόνα 28">
            <a:extLst>
              <a:ext uri="{FF2B5EF4-FFF2-40B4-BE49-F238E27FC236}">
                <a16:creationId xmlns:a16="http://schemas.microsoft.com/office/drawing/2014/main" id="{F6E94B72-70F4-AEED-9655-86FF8276E79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73" r="679" b="761"/>
          <a:stretch/>
        </p:blipFill>
        <p:spPr>
          <a:xfrm>
            <a:off x="8330084" y="3975258"/>
            <a:ext cx="2680998" cy="2215759"/>
          </a:xfrm>
          <a:prstGeom prst="roundRect">
            <a:avLst>
              <a:gd name="adj" fmla="val 1167"/>
            </a:avLst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50F91BF-7215-D114-FC74-E589209BF98C}"/>
              </a:ext>
            </a:extLst>
          </p:cNvPr>
          <p:cNvSpPr txBox="1"/>
          <p:nvPr/>
        </p:nvSpPr>
        <p:spPr>
          <a:xfrm>
            <a:off x="5154084" y="4482974"/>
            <a:ext cx="2935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rgbClr val="156082"/>
                </a:solidFill>
              </a:rPr>
              <a:t>Traffic percentage prediction diagram through Grafana, using last week’s data as the forecast method.</a:t>
            </a:r>
          </a:p>
        </p:txBody>
      </p:sp>
    </p:spTree>
    <p:extLst>
      <p:ext uri="{BB962C8B-B14F-4D97-AF65-F5344CB8AC3E}">
        <p14:creationId xmlns:p14="http://schemas.microsoft.com/office/powerpoint/2010/main" val="1496295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BADA6-50E4-9886-8346-BDF68586F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Τίτλος 6">
            <a:extLst>
              <a:ext uri="{FF2B5EF4-FFF2-40B4-BE49-F238E27FC236}">
                <a16:creationId xmlns:a16="http://schemas.microsoft.com/office/drawing/2014/main" id="{CD284CD8-75CE-41E3-26BE-D96CCFF04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8" y="347661"/>
            <a:ext cx="5184602" cy="739139"/>
          </a:xfrm>
        </p:spPr>
        <p:txBody>
          <a:bodyPr vert="horz">
            <a:normAutofit fontScale="90000"/>
          </a:bodyPr>
          <a:lstStyle/>
          <a:p>
            <a:r>
              <a:rPr lang="en-US" dirty="0"/>
              <a:t> final Work distribution </a:t>
            </a:r>
            <a:endParaRPr lang="el-GR" dirty="0"/>
          </a:p>
        </p:txBody>
      </p:sp>
      <p:pic>
        <p:nvPicPr>
          <p:cNvPr id="20" name="Εικόνα 19">
            <a:extLst>
              <a:ext uri="{FF2B5EF4-FFF2-40B4-BE49-F238E27FC236}">
                <a16:creationId xmlns:a16="http://schemas.microsoft.com/office/drawing/2014/main" id="{D4603631-DB56-7251-B7A8-8CE54E7AC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25" y="1341925"/>
            <a:ext cx="10928177" cy="5168413"/>
          </a:xfrm>
          <a:prstGeom prst="rect">
            <a:avLst/>
          </a:prstGeom>
          <a:ln>
            <a:solidFill>
              <a:srgbClr val="323330"/>
            </a:solidFill>
          </a:ln>
        </p:spPr>
      </p:pic>
      <p:sp>
        <p:nvSpPr>
          <p:cNvPr id="21" name="Ορθογώνιο: Στρογγύλεμα γωνιών 20">
            <a:extLst>
              <a:ext uri="{FF2B5EF4-FFF2-40B4-BE49-F238E27FC236}">
                <a16:creationId xmlns:a16="http://schemas.microsoft.com/office/drawing/2014/main" id="{1ACE99F0-687A-0855-125E-FD13F169D86F}"/>
              </a:ext>
            </a:extLst>
          </p:cNvPr>
          <p:cNvSpPr/>
          <p:nvPr/>
        </p:nvSpPr>
        <p:spPr>
          <a:xfrm>
            <a:off x="1240156" y="1745674"/>
            <a:ext cx="1939462" cy="1111826"/>
          </a:xfrm>
          <a:prstGeom prst="roundRect">
            <a:avLst/>
          </a:prstGeom>
          <a:solidFill>
            <a:schemeClr val="bg2">
              <a:lumMod val="10000"/>
              <a:alpha val="49804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Configuration of the project idea </a:t>
            </a:r>
            <a:endParaRPr lang="el-GR" dirty="0"/>
          </a:p>
        </p:txBody>
      </p:sp>
      <p:sp>
        <p:nvSpPr>
          <p:cNvPr id="22" name="Ορθογώνιο: Στρογγύλεμα γωνιών 21">
            <a:extLst>
              <a:ext uri="{FF2B5EF4-FFF2-40B4-BE49-F238E27FC236}">
                <a16:creationId xmlns:a16="http://schemas.microsoft.com/office/drawing/2014/main" id="{50879E4C-8C86-56A7-131C-AB5859A45910}"/>
              </a:ext>
            </a:extLst>
          </p:cNvPr>
          <p:cNvSpPr/>
          <p:nvPr/>
        </p:nvSpPr>
        <p:spPr>
          <a:xfrm>
            <a:off x="1828799" y="2857500"/>
            <a:ext cx="2341246" cy="1111826"/>
          </a:xfrm>
          <a:prstGeom prst="roundRect">
            <a:avLst/>
          </a:prstGeom>
          <a:solidFill>
            <a:schemeClr val="accent1">
              <a:alpha val="49804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Syntax of 1</a:t>
            </a:r>
            <a:r>
              <a:rPr lang="en-US" baseline="30000" dirty="0"/>
              <a:t>st</a:t>
            </a:r>
            <a:r>
              <a:rPr lang="en-US" dirty="0"/>
              <a:t> presentation </a:t>
            </a:r>
            <a:endParaRPr lang="el-GR" dirty="0"/>
          </a:p>
        </p:txBody>
      </p:sp>
      <p:sp>
        <p:nvSpPr>
          <p:cNvPr id="23" name="Ορθογώνιο: Στρογγύλεμα γωνιών 22">
            <a:extLst>
              <a:ext uri="{FF2B5EF4-FFF2-40B4-BE49-F238E27FC236}">
                <a16:creationId xmlns:a16="http://schemas.microsoft.com/office/drawing/2014/main" id="{20FDA64F-5D29-35DE-DBBF-EA010FABBEA2}"/>
              </a:ext>
            </a:extLst>
          </p:cNvPr>
          <p:cNvSpPr/>
          <p:nvPr/>
        </p:nvSpPr>
        <p:spPr>
          <a:xfrm>
            <a:off x="4170046" y="1745674"/>
            <a:ext cx="2140527" cy="1111826"/>
          </a:xfrm>
          <a:prstGeom prst="roundRect">
            <a:avLst/>
          </a:prstGeom>
          <a:solidFill>
            <a:srgbClr val="D00000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 Architecture study</a:t>
            </a:r>
            <a:endParaRPr lang="el-GR" dirty="0"/>
          </a:p>
        </p:txBody>
      </p:sp>
      <p:sp>
        <p:nvSpPr>
          <p:cNvPr id="24" name="Ορθογώνιο: Στρογγύλεμα γωνιών 23">
            <a:extLst>
              <a:ext uri="{FF2B5EF4-FFF2-40B4-BE49-F238E27FC236}">
                <a16:creationId xmlns:a16="http://schemas.microsoft.com/office/drawing/2014/main" id="{570C0B67-A6A7-4D37-5D70-4C369FA3C05C}"/>
              </a:ext>
            </a:extLst>
          </p:cNvPr>
          <p:cNvSpPr/>
          <p:nvPr/>
        </p:nvSpPr>
        <p:spPr>
          <a:xfrm>
            <a:off x="4934400" y="2857500"/>
            <a:ext cx="3710836" cy="1111826"/>
          </a:xfrm>
          <a:prstGeom prst="roundRect">
            <a:avLst/>
          </a:prstGeom>
          <a:solidFill>
            <a:schemeClr val="accent1">
              <a:alpha val="49804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Syntax of 2</a:t>
            </a:r>
            <a:r>
              <a:rPr lang="en-US" baseline="30000" dirty="0"/>
              <a:t>nd</a:t>
            </a:r>
            <a:r>
              <a:rPr lang="en-US" dirty="0"/>
              <a:t> presentation </a:t>
            </a:r>
            <a:endParaRPr lang="el-GR" dirty="0"/>
          </a:p>
        </p:txBody>
      </p:sp>
      <p:sp>
        <p:nvSpPr>
          <p:cNvPr id="25" name="Ορθογώνιο: Στρογγύλεμα γωνιών 24">
            <a:extLst>
              <a:ext uri="{FF2B5EF4-FFF2-40B4-BE49-F238E27FC236}">
                <a16:creationId xmlns:a16="http://schemas.microsoft.com/office/drawing/2014/main" id="{A43B5B84-010A-0F28-722F-50612BFEC1B9}"/>
              </a:ext>
            </a:extLst>
          </p:cNvPr>
          <p:cNvSpPr/>
          <p:nvPr/>
        </p:nvSpPr>
        <p:spPr>
          <a:xfrm>
            <a:off x="6907261" y="1745674"/>
            <a:ext cx="2533918" cy="1111826"/>
          </a:xfrm>
          <a:prstGeom prst="roundRect">
            <a:avLst/>
          </a:prstGeom>
          <a:solidFill>
            <a:srgbClr val="32A9DE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Sensors and APIs’ data management</a:t>
            </a:r>
            <a:endParaRPr lang="el-GR" dirty="0"/>
          </a:p>
        </p:txBody>
      </p:sp>
      <p:sp>
        <p:nvSpPr>
          <p:cNvPr id="26" name="Ορθογώνιο: Στρογγύλεμα γωνιών 25">
            <a:extLst>
              <a:ext uri="{FF2B5EF4-FFF2-40B4-BE49-F238E27FC236}">
                <a16:creationId xmlns:a16="http://schemas.microsoft.com/office/drawing/2014/main" id="{0890BDFD-8D26-18DA-3E5B-D853F4376F34}"/>
              </a:ext>
            </a:extLst>
          </p:cNvPr>
          <p:cNvSpPr/>
          <p:nvPr/>
        </p:nvSpPr>
        <p:spPr>
          <a:xfrm>
            <a:off x="9441180" y="1745674"/>
            <a:ext cx="2350723" cy="1111826"/>
          </a:xfrm>
          <a:prstGeom prst="roundRect">
            <a:avLst/>
          </a:prstGeom>
          <a:solidFill>
            <a:srgbClr val="FF7575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Virtual Gateway (weather APIs)</a:t>
            </a:r>
            <a:endParaRPr lang="el-GR" dirty="0"/>
          </a:p>
        </p:txBody>
      </p:sp>
      <p:sp>
        <p:nvSpPr>
          <p:cNvPr id="27" name="Ορθογώνιο: Στρογγύλεμα γωνιών 26">
            <a:extLst>
              <a:ext uri="{FF2B5EF4-FFF2-40B4-BE49-F238E27FC236}">
                <a16:creationId xmlns:a16="http://schemas.microsoft.com/office/drawing/2014/main" id="{5D36FE4D-DF1C-59C2-C539-254E27490C10}"/>
              </a:ext>
            </a:extLst>
          </p:cNvPr>
          <p:cNvSpPr/>
          <p:nvPr/>
        </p:nvSpPr>
        <p:spPr>
          <a:xfrm>
            <a:off x="863724" y="4341496"/>
            <a:ext cx="4101976" cy="1111826"/>
          </a:xfrm>
          <a:prstGeom prst="roundRect">
            <a:avLst/>
          </a:prstGeom>
          <a:solidFill>
            <a:srgbClr val="FF7575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Basic Backend (current data and correlation)</a:t>
            </a:r>
            <a:endParaRPr lang="el-GR" dirty="0"/>
          </a:p>
        </p:txBody>
      </p:sp>
      <p:sp>
        <p:nvSpPr>
          <p:cNvPr id="28" name="Ορθογώνιο: Στρογγύλεμα γωνιών 27">
            <a:extLst>
              <a:ext uri="{FF2B5EF4-FFF2-40B4-BE49-F238E27FC236}">
                <a16:creationId xmlns:a16="http://schemas.microsoft.com/office/drawing/2014/main" id="{D084F700-0708-162E-9BBA-42AFDBE3085C}"/>
              </a:ext>
            </a:extLst>
          </p:cNvPr>
          <p:cNvSpPr/>
          <p:nvPr/>
        </p:nvSpPr>
        <p:spPr>
          <a:xfrm>
            <a:off x="863722" y="5449729"/>
            <a:ext cx="4101976" cy="1057016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 (initial version and connection with backend)</a:t>
            </a:r>
            <a:endParaRPr lang="el-GR" dirty="0"/>
          </a:p>
        </p:txBody>
      </p:sp>
      <p:sp>
        <p:nvSpPr>
          <p:cNvPr id="5" name="Ορθογώνιο: Στρογγύλεμα γωνιών 4">
            <a:extLst>
              <a:ext uri="{FF2B5EF4-FFF2-40B4-BE49-F238E27FC236}">
                <a16:creationId xmlns:a16="http://schemas.microsoft.com/office/drawing/2014/main" id="{EA3D7EB4-ECC3-9FD0-E278-28472251EB74}"/>
              </a:ext>
            </a:extLst>
          </p:cNvPr>
          <p:cNvSpPr/>
          <p:nvPr/>
        </p:nvSpPr>
        <p:spPr>
          <a:xfrm>
            <a:off x="9441179" y="2857500"/>
            <a:ext cx="2350723" cy="1111826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Virtual Gateway (traffic API, sensors)</a:t>
            </a:r>
            <a:endParaRPr lang="el-GR" dirty="0"/>
          </a:p>
        </p:txBody>
      </p:sp>
      <p:sp>
        <p:nvSpPr>
          <p:cNvPr id="6" name="Ορθογώνιο: Στρογγύλεμα γωνιών 5">
            <a:extLst>
              <a:ext uri="{FF2B5EF4-FFF2-40B4-BE49-F238E27FC236}">
                <a16:creationId xmlns:a16="http://schemas.microsoft.com/office/drawing/2014/main" id="{2815BC52-3A70-780A-87B2-36F63B87D9B8}"/>
              </a:ext>
            </a:extLst>
          </p:cNvPr>
          <p:cNvSpPr/>
          <p:nvPr/>
        </p:nvSpPr>
        <p:spPr>
          <a:xfrm>
            <a:off x="9441178" y="287126"/>
            <a:ext cx="2350723" cy="410113"/>
          </a:xfrm>
          <a:prstGeom prst="roundRect">
            <a:avLst/>
          </a:prstGeom>
          <a:solidFill>
            <a:srgbClr val="FF7575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Georgia Psychogiou</a:t>
            </a:r>
            <a:endParaRPr lang="el-GR" dirty="0"/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8BCE194C-D325-7204-6297-8FD46D8462A3}"/>
              </a:ext>
            </a:extLst>
          </p:cNvPr>
          <p:cNvSpPr/>
          <p:nvPr/>
        </p:nvSpPr>
        <p:spPr>
          <a:xfrm>
            <a:off x="9441178" y="794101"/>
            <a:ext cx="2350723" cy="410114"/>
          </a:xfrm>
          <a:prstGeom prst="roundRect">
            <a:avLst/>
          </a:prstGeom>
          <a:solidFill>
            <a:schemeClr val="bg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Ariadne Fyrogeni</a:t>
            </a:r>
            <a:endParaRPr lang="el-GR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4EC40C80-8A1F-27AE-2B10-2DBB14F8BE28}"/>
              </a:ext>
            </a:extLst>
          </p:cNvPr>
          <p:cNvSpPr/>
          <p:nvPr/>
        </p:nvSpPr>
        <p:spPr>
          <a:xfrm>
            <a:off x="4965698" y="4337903"/>
            <a:ext cx="2166670" cy="2168842"/>
          </a:xfrm>
          <a:prstGeom prst="roundRect">
            <a:avLst/>
          </a:prstGeom>
          <a:gradFill>
            <a:gsLst>
              <a:gs pos="100000">
                <a:srgbClr val="FF7575">
                  <a:alpha val="50000"/>
                </a:srgbClr>
              </a:gs>
              <a:gs pos="0">
                <a:schemeClr val="bg2">
                  <a:lumMod val="50000"/>
                  <a:alpha val="50000"/>
                </a:schemeClr>
              </a:gs>
            </a:gsLst>
            <a:lin ang="54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processing (forecast, final diagrams)</a:t>
            </a:r>
            <a:r>
              <a:rPr lang="en-US" dirty="0"/>
              <a:t> </a:t>
            </a:r>
            <a:endParaRPr lang="el-GR" dirty="0"/>
          </a:p>
        </p:txBody>
      </p:sp>
      <p:sp>
        <p:nvSpPr>
          <p:cNvPr id="3" name="Ορθογώνιο: Στρογγύλεμα γωνιών 2">
            <a:extLst>
              <a:ext uri="{FF2B5EF4-FFF2-40B4-BE49-F238E27FC236}">
                <a16:creationId xmlns:a16="http://schemas.microsoft.com/office/drawing/2014/main" id="{C9C83F22-1738-9E3F-C4E3-7DA1362860CB}"/>
              </a:ext>
            </a:extLst>
          </p:cNvPr>
          <p:cNvSpPr/>
          <p:nvPr/>
        </p:nvSpPr>
        <p:spPr>
          <a:xfrm>
            <a:off x="7132368" y="4334310"/>
            <a:ext cx="1351232" cy="2168842"/>
          </a:xfrm>
          <a:prstGeom prst="roundRect">
            <a:avLst/>
          </a:prstGeom>
          <a:gradFill>
            <a:gsLst>
              <a:gs pos="100000">
                <a:schemeClr val="bg2">
                  <a:lumMod val="50000"/>
                  <a:alpha val="50000"/>
                </a:schemeClr>
              </a:gs>
              <a:gs pos="0">
                <a:srgbClr val="FF7575">
                  <a:alpha val="50000"/>
                </a:srgbClr>
              </a:gs>
            </a:gsLst>
            <a:lin ang="54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processing (alerts, Grafana diagrams)</a:t>
            </a:r>
            <a:endParaRPr lang="el-GR" dirty="0"/>
          </a:p>
        </p:txBody>
      </p:sp>
      <p:sp>
        <p:nvSpPr>
          <p:cNvPr id="10" name="Ορθογώνιο: Στρογγύλεμα γωνιών 9">
            <a:extLst>
              <a:ext uri="{FF2B5EF4-FFF2-40B4-BE49-F238E27FC236}">
                <a16:creationId xmlns:a16="http://schemas.microsoft.com/office/drawing/2014/main" id="{03A576B3-EAA0-4845-D074-7D1FF93D5CE4}"/>
              </a:ext>
            </a:extLst>
          </p:cNvPr>
          <p:cNvSpPr/>
          <p:nvPr/>
        </p:nvSpPr>
        <p:spPr>
          <a:xfrm>
            <a:off x="10241281" y="4373074"/>
            <a:ext cx="1550620" cy="2130077"/>
          </a:xfrm>
          <a:prstGeom prst="roundRect">
            <a:avLst/>
          </a:prstGeom>
          <a:solidFill>
            <a:schemeClr val="accent1">
              <a:alpha val="49804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Syntax of 3</a:t>
            </a:r>
            <a:r>
              <a:rPr lang="en-US" baseline="30000" dirty="0"/>
              <a:t>rd</a:t>
            </a:r>
            <a:r>
              <a:rPr lang="en-US" dirty="0"/>
              <a:t> presentation </a:t>
            </a:r>
            <a:endParaRPr lang="el-GR" dirty="0"/>
          </a:p>
        </p:txBody>
      </p:sp>
      <p:sp>
        <p:nvSpPr>
          <p:cNvPr id="11" name="Ορθογώνιο: Στρογγύλεμα γωνιών 10">
            <a:extLst>
              <a:ext uri="{FF2B5EF4-FFF2-40B4-BE49-F238E27FC236}">
                <a16:creationId xmlns:a16="http://schemas.microsoft.com/office/drawing/2014/main" id="{30066404-ED6E-5F4D-FA68-CCE32D899170}"/>
              </a:ext>
            </a:extLst>
          </p:cNvPr>
          <p:cNvSpPr/>
          <p:nvPr/>
        </p:nvSpPr>
        <p:spPr>
          <a:xfrm>
            <a:off x="8483600" y="4343293"/>
            <a:ext cx="1757680" cy="2168842"/>
          </a:xfrm>
          <a:prstGeom prst="roundRect">
            <a:avLst/>
          </a:prstGeom>
          <a:gradFill>
            <a:gsLst>
              <a:gs pos="100000">
                <a:srgbClr val="FF7575">
                  <a:alpha val="50000"/>
                </a:srgbClr>
              </a:gs>
              <a:gs pos="0">
                <a:schemeClr val="bg2">
                  <a:lumMod val="50000"/>
                  <a:alpha val="50000"/>
                </a:schemeClr>
              </a:gs>
            </a:gsLst>
            <a:lin ang="54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Final modifications of website composition 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278209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CD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268752B-166C-15FC-8F49-86FC5CEE8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THANK YOU!</a:t>
            </a:r>
            <a:endParaRPr lang="el-GR" dirty="0"/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3AC8C8E5-8E32-1389-B1A6-B86722DFBE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Any questions?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529608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CA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Ορθογώνιο 8">
            <a:extLst>
              <a:ext uri="{FF2B5EF4-FFF2-40B4-BE49-F238E27FC236}">
                <a16:creationId xmlns:a16="http://schemas.microsoft.com/office/drawing/2014/main" id="{6D892171-99BD-8845-F71F-3A26FC931AA8}"/>
              </a:ext>
            </a:extLst>
          </p:cNvPr>
          <p:cNvSpPr/>
          <p:nvPr/>
        </p:nvSpPr>
        <p:spPr>
          <a:xfrm>
            <a:off x="1076960" y="1087120"/>
            <a:ext cx="10038080" cy="469392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15" name="Εικόνα 14" descr="Εικόνα που περιέχει εξωτερικός χώρος/ύπαιθρος, όχημα, χερσαίο όχημα, ουρανός&#10;&#10;Περιγραφή που δημιουργήθηκε αυτόματα">
            <a:extLst>
              <a:ext uri="{FF2B5EF4-FFF2-40B4-BE49-F238E27FC236}">
                <a16:creationId xmlns:a16="http://schemas.microsoft.com/office/drawing/2014/main" id="{ACADB48E-1609-987B-5684-EEE7A622E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2" b="20526"/>
          <a:stretch/>
        </p:blipFill>
        <p:spPr>
          <a:xfrm>
            <a:off x="1249680" y="1248156"/>
            <a:ext cx="9692640" cy="4361688"/>
          </a:xfrm>
          <a:prstGeom prst="rect">
            <a:avLst/>
          </a:prstGeom>
        </p:spPr>
      </p:pic>
      <p:sp>
        <p:nvSpPr>
          <p:cNvPr id="2" name="Τίτλος 1">
            <a:extLst>
              <a:ext uri="{FF2B5EF4-FFF2-40B4-BE49-F238E27FC236}">
                <a16:creationId xmlns:a16="http://schemas.microsoft.com/office/drawing/2014/main" id="{8EF0469F-B906-CAE0-2F7D-E9CC4638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lang="en-US" dirty="0"/>
              <a:t>BASIC STRUCTURE</a:t>
            </a:r>
            <a:endParaRPr lang="el-GR" dirty="0"/>
          </a:p>
        </p:txBody>
      </p:sp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FACCD393-4D35-1404-831E-CAC6B3E15B2C}"/>
              </a:ext>
            </a:extLst>
          </p:cNvPr>
          <p:cNvSpPr/>
          <p:nvPr/>
        </p:nvSpPr>
        <p:spPr>
          <a:xfrm>
            <a:off x="2231136" y="2636532"/>
            <a:ext cx="2143833" cy="1550548"/>
          </a:xfrm>
          <a:prstGeom prst="roundRect">
            <a:avLst/>
          </a:prstGeom>
          <a:solidFill>
            <a:srgbClr val="E6E2DA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404040"/>
                </a:solidFill>
              </a:rPr>
              <a:t>Accurate microclimate report and forecast</a:t>
            </a:r>
            <a:endParaRPr lang="el-GR" dirty="0">
              <a:solidFill>
                <a:srgbClr val="404040"/>
              </a:solidFill>
            </a:endParaRPr>
          </a:p>
        </p:txBody>
      </p:sp>
      <p:sp>
        <p:nvSpPr>
          <p:cNvPr id="5" name="Ορθογώνιο: Στρογγύλεμα γωνιών 4">
            <a:extLst>
              <a:ext uri="{FF2B5EF4-FFF2-40B4-BE49-F238E27FC236}">
                <a16:creationId xmlns:a16="http://schemas.microsoft.com/office/drawing/2014/main" id="{C134B6CB-F38F-E265-54C1-C9D90C91F2EA}"/>
              </a:ext>
            </a:extLst>
          </p:cNvPr>
          <p:cNvSpPr/>
          <p:nvPr/>
        </p:nvSpPr>
        <p:spPr>
          <a:xfrm>
            <a:off x="7817031" y="2653726"/>
            <a:ext cx="2143833" cy="1550548"/>
          </a:xfrm>
          <a:prstGeom prst="roundRect">
            <a:avLst/>
          </a:prstGeom>
          <a:solidFill>
            <a:srgbClr val="E6E2DA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404040"/>
                </a:solidFill>
              </a:rPr>
              <a:t>Alerts notifying for traffic complications and severe weather phenomena</a:t>
            </a:r>
          </a:p>
        </p:txBody>
      </p:sp>
      <p:sp>
        <p:nvSpPr>
          <p:cNvPr id="6" name="Ορθογώνιο: Στρογγύλεμα γωνιών 5">
            <a:extLst>
              <a:ext uri="{FF2B5EF4-FFF2-40B4-BE49-F238E27FC236}">
                <a16:creationId xmlns:a16="http://schemas.microsoft.com/office/drawing/2014/main" id="{F75A9DE4-9100-2116-0EAF-E4A17A197744}"/>
              </a:ext>
            </a:extLst>
          </p:cNvPr>
          <p:cNvSpPr/>
          <p:nvPr/>
        </p:nvSpPr>
        <p:spPr>
          <a:xfrm>
            <a:off x="5024083" y="2636532"/>
            <a:ext cx="2143834" cy="1550548"/>
          </a:xfrm>
          <a:prstGeom prst="roundRect">
            <a:avLst/>
          </a:prstGeom>
          <a:solidFill>
            <a:srgbClr val="E6E2DA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404040"/>
                </a:solidFill>
              </a:rPr>
              <a:t>Study of the correlation between weather conditions and traffic situations</a:t>
            </a:r>
          </a:p>
        </p:txBody>
      </p:sp>
    </p:spTree>
    <p:extLst>
      <p:ext uri="{BB962C8B-B14F-4D97-AF65-F5344CB8AC3E}">
        <p14:creationId xmlns:p14="http://schemas.microsoft.com/office/powerpoint/2010/main" val="1204256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AAFC80-FA68-0C92-BCEF-E4C2316C7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Οβάλ 7">
            <a:extLst>
              <a:ext uri="{FF2B5EF4-FFF2-40B4-BE49-F238E27FC236}">
                <a16:creationId xmlns:a16="http://schemas.microsoft.com/office/drawing/2014/main" id="{3B9DAB95-9E1B-1C59-3D7F-ED8E7ABB0FD1}"/>
              </a:ext>
            </a:extLst>
          </p:cNvPr>
          <p:cNvSpPr/>
          <p:nvPr/>
        </p:nvSpPr>
        <p:spPr>
          <a:xfrm>
            <a:off x="4828551" y="5426184"/>
            <a:ext cx="1096143" cy="1035586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g sans"/>
              </a:rPr>
              <a:t>Traffic status update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Οβάλ 6">
            <a:extLst>
              <a:ext uri="{FF2B5EF4-FFF2-40B4-BE49-F238E27FC236}">
                <a16:creationId xmlns:a16="http://schemas.microsoft.com/office/drawing/2014/main" id="{C598F16D-F892-B089-60DF-7FF820EF6357}"/>
              </a:ext>
            </a:extLst>
          </p:cNvPr>
          <p:cNvSpPr/>
          <p:nvPr/>
        </p:nvSpPr>
        <p:spPr>
          <a:xfrm>
            <a:off x="1443789" y="4379578"/>
            <a:ext cx="1598110" cy="1548292"/>
          </a:xfrm>
          <a:prstGeom prst="ellipse">
            <a:avLst/>
          </a:prstGeom>
          <a:solidFill>
            <a:srgbClr val="D1CABD"/>
          </a:solidFill>
          <a:ln>
            <a:solidFill>
              <a:srgbClr val="8D5E2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g sans"/>
              </a:rPr>
              <a:t>Notifications for traffic issues to modify their route </a:t>
            </a:r>
          </a:p>
        </p:txBody>
      </p:sp>
      <p:sp>
        <p:nvSpPr>
          <p:cNvPr id="6" name="Οβάλ 5">
            <a:extLst>
              <a:ext uri="{FF2B5EF4-FFF2-40B4-BE49-F238E27FC236}">
                <a16:creationId xmlns:a16="http://schemas.microsoft.com/office/drawing/2014/main" id="{9C842A6E-6AAE-B375-2F3E-1F7DE96377BC}"/>
              </a:ext>
            </a:extLst>
          </p:cNvPr>
          <p:cNvSpPr/>
          <p:nvPr/>
        </p:nvSpPr>
        <p:spPr>
          <a:xfrm>
            <a:off x="1443789" y="1999176"/>
            <a:ext cx="2111044" cy="2014881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g sans"/>
              </a:rPr>
              <a:t>Data used to alert citizens for problems in extreme weather conditions (floods)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Οβάλ 4">
            <a:extLst>
              <a:ext uri="{FF2B5EF4-FFF2-40B4-BE49-F238E27FC236}">
                <a16:creationId xmlns:a16="http://schemas.microsoft.com/office/drawing/2014/main" id="{554BF21E-B5C5-498F-B939-6678040FA61A}"/>
              </a:ext>
            </a:extLst>
          </p:cNvPr>
          <p:cNvSpPr/>
          <p:nvPr/>
        </p:nvSpPr>
        <p:spPr>
          <a:xfrm>
            <a:off x="9400393" y="2666130"/>
            <a:ext cx="1763541" cy="1690579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g sans"/>
              </a:rPr>
              <a:t>Infrastructure</a:t>
            </a:r>
            <a:r>
              <a:rPr lang="en-US" sz="1400" dirty="0">
                <a:latin typeface="gg sans"/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planning</a:t>
            </a:r>
          </a:p>
        </p:txBody>
      </p:sp>
      <p:sp>
        <p:nvSpPr>
          <p:cNvPr id="4" name="Οβάλ 3">
            <a:extLst>
              <a:ext uri="{FF2B5EF4-FFF2-40B4-BE49-F238E27FC236}">
                <a16:creationId xmlns:a16="http://schemas.microsoft.com/office/drawing/2014/main" id="{FA8BA785-FDDD-16CE-2F0B-200374F81053}"/>
              </a:ext>
            </a:extLst>
          </p:cNvPr>
          <p:cNvSpPr/>
          <p:nvPr/>
        </p:nvSpPr>
        <p:spPr>
          <a:xfrm>
            <a:off x="8197152" y="4284887"/>
            <a:ext cx="2230168" cy="2170396"/>
          </a:xfrm>
          <a:prstGeom prst="ellipse">
            <a:avLst/>
          </a:prstGeom>
          <a:solidFill>
            <a:srgbClr val="D1CABD"/>
          </a:solidFill>
          <a:ln>
            <a:solidFill>
              <a:srgbClr val="8D5E2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g sans"/>
              </a:rPr>
              <a:t>Urban planning (design streets that mitigate urban heat islands, optimize building configurations and increase green spaces)</a:t>
            </a:r>
          </a:p>
        </p:txBody>
      </p:sp>
      <p:sp>
        <p:nvSpPr>
          <p:cNvPr id="3" name="Οβάλ 2">
            <a:extLst>
              <a:ext uri="{FF2B5EF4-FFF2-40B4-BE49-F238E27FC236}">
                <a16:creationId xmlns:a16="http://schemas.microsoft.com/office/drawing/2014/main" id="{F4C88AA4-1890-895F-14D7-AECED519F8FB}"/>
              </a:ext>
            </a:extLst>
          </p:cNvPr>
          <p:cNvSpPr/>
          <p:nvPr/>
        </p:nvSpPr>
        <p:spPr>
          <a:xfrm>
            <a:off x="5481818" y="1593504"/>
            <a:ext cx="1228364" cy="1188721"/>
          </a:xfrm>
          <a:prstGeom prst="ellipse">
            <a:avLst/>
          </a:prstGeom>
          <a:solidFill>
            <a:srgbClr val="D1CABD"/>
          </a:solidFill>
          <a:ln>
            <a:solidFill>
              <a:srgbClr val="8D5E2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gg sans"/>
              </a:rPr>
              <a:t>Data for statistic analysis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Οβάλ 13">
            <a:extLst>
              <a:ext uri="{FF2B5EF4-FFF2-40B4-BE49-F238E27FC236}">
                <a16:creationId xmlns:a16="http://schemas.microsoft.com/office/drawing/2014/main" id="{5CC6E396-C87A-8A45-F2F8-2A261C0EDB03}"/>
              </a:ext>
            </a:extLst>
          </p:cNvPr>
          <p:cNvSpPr/>
          <p:nvPr/>
        </p:nvSpPr>
        <p:spPr>
          <a:xfrm>
            <a:off x="3011378" y="2964378"/>
            <a:ext cx="1614094" cy="1554779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Ministry of Climate Crisis and Civil Protection</a:t>
            </a:r>
          </a:p>
        </p:txBody>
      </p:sp>
      <p:sp>
        <p:nvSpPr>
          <p:cNvPr id="17" name="Οβάλ 16">
            <a:extLst>
              <a:ext uri="{FF2B5EF4-FFF2-40B4-BE49-F238E27FC236}">
                <a16:creationId xmlns:a16="http://schemas.microsoft.com/office/drawing/2014/main" id="{C03EA594-365F-F97A-3695-374D33E8FF09}"/>
              </a:ext>
            </a:extLst>
          </p:cNvPr>
          <p:cNvSpPr/>
          <p:nvPr/>
        </p:nvSpPr>
        <p:spPr>
          <a:xfrm>
            <a:off x="6913563" y="4389198"/>
            <a:ext cx="1614094" cy="1554779"/>
          </a:xfrm>
          <a:prstGeom prst="ellipse">
            <a:avLst/>
          </a:prstGeom>
          <a:solidFill>
            <a:srgbClr val="B3773B"/>
          </a:solidFill>
          <a:ln>
            <a:solidFill>
              <a:srgbClr val="4830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Municipal Authorities</a:t>
            </a:r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ECBD5B3B-7CA9-E609-13F1-6DA489206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408" y="396230"/>
            <a:ext cx="7187184" cy="903398"/>
          </a:xfrm>
        </p:spPr>
        <p:txBody>
          <a:bodyPr/>
          <a:lstStyle/>
          <a:p>
            <a:r>
              <a:rPr lang="en-US" dirty="0"/>
              <a:t>Target group</a:t>
            </a:r>
            <a:endParaRPr lang="el-GR" dirty="0"/>
          </a:p>
        </p:txBody>
      </p:sp>
      <p:pic>
        <p:nvPicPr>
          <p:cNvPr id="9" name="Θέση περιεχομένου 4" descr="Εικόνα που περιέχει κύκλος, γραφικά&#10;&#10;Περιγραφή που δημιουργήθηκε αυτόματα">
            <a:extLst>
              <a:ext uri="{FF2B5EF4-FFF2-40B4-BE49-F238E27FC236}">
                <a16:creationId xmlns:a16="http://schemas.microsoft.com/office/drawing/2014/main" id="{E30B90E9-BE1D-E808-3BEB-E6007FFAFA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7" t="10670" r="15254" b="21930"/>
          <a:stretch/>
        </p:blipFill>
        <p:spPr>
          <a:xfrm>
            <a:off x="4197927" y="2187865"/>
            <a:ext cx="3796146" cy="3896823"/>
          </a:xfrm>
          <a:prstGeom prst="rect">
            <a:avLst/>
          </a:prstGeom>
        </p:spPr>
      </p:pic>
      <p:sp>
        <p:nvSpPr>
          <p:cNvPr id="13" name="Οβάλ 12">
            <a:extLst>
              <a:ext uri="{FF2B5EF4-FFF2-40B4-BE49-F238E27FC236}">
                <a16:creationId xmlns:a16="http://schemas.microsoft.com/office/drawing/2014/main" id="{B5F819D2-D8F1-86F6-3E6A-ED2457EE7CE6}"/>
              </a:ext>
            </a:extLst>
          </p:cNvPr>
          <p:cNvSpPr/>
          <p:nvPr/>
        </p:nvSpPr>
        <p:spPr>
          <a:xfrm>
            <a:off x="4391344" y="1999176"/>
            <a:ext cx="1362903" cy="1262369"/>
          </a:xfrm>
          <a:prstGeom prst="ellipse">
            <a:avLst/>
          </a:prstGeom>
          <a:solidFill>
            <a:srgbClr val="B3773B"/>
          </a:solidFill>
          <a:ln>
            <a:solidFill>
              <a:srgbClr val="4830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European Union</a:t>
            </a:r>
          </a:p>
          <a:p>
            <a:pPr algn="ctr"/>
            <a:r>
              <a:rPr lang="en-US" sz="1600" dirty="0"/>
              <a:t>(TRAN)</a:t>
            </a:r>
          </a:p>
        </p:txBody>
      </p:sp>
      <p:sp>
        <p:nvSpPr>
          <p:cNvPr id="15" name="Οβάλ 14">
            <a:extLst>
              <a:ext uri="{FF2B5EF4-FFF2-40B4-BE49-F238E27FC236}">
                <a16:creationId xmlns:a16="http://schemas.microsoft.com/office/drawing/2014/main" id="{2A0ACCD7-E9A1-B48C-7C8B-382BE2538572}"/>
              </a:ext>
            </a:extLst>
          </p:cNvPr>
          <p:cNvSpPr/>
          <p:nvPr/>
        </p:nvSpPr>
        <p:spPr>
          <a:xfrm>
            <a:off x="5730223" y="5223736"/>
            <a:ext cx="1228364" cy="11791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Citizens</a:t>
            </a:r>
          </a:p>
        </p:txBody>
      </p:sp>
      <p:sp>
        <p:nvSpPr>
          <p:cNvPr id="16" name="Οβάλ 15">
            <a:extLst>
              <a:ext uri="{FF2B5EF4-FFF2-40B4-BE49-F238E27FC236}">
                <a16:creationId xmlns:a16="http://schemas.microsoft.com/office/drawing/2014/main" id="{C7913572-8CDC-1781-72BC-898DAB0A2CCB}"/>
              </a:ext>
            </a:extLst>
          </p:cNvPr>
          <p:cNvSpPr/>
          <p:nvPr/>
        </p:nvSpPr>
        <p:spPr>
          <a:xfrm>
            <a:off x="2763909" y="4670258"/>
            <a:ext cx="1861563" cy="1715002"/>
          </a:xfrm>
          <a:prstGeom prst="ellipse">
            <a:avLst/>
          </a:prstGeom>
          <a:solidFill>
            <a:srgbClr val="B3773B"/>
          </a:solidFill>
          <a:ln>
            <a:solidFill>
              <a:srgbClr val="48301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Public transport companies</a:t>
            </a:r>
          </a:p>
        </p:txBody>
      </p:sp>
      <p:sp>
        <p:nvSpPr>
          <p:cNvPr id="18" name="Οβάλ 17">
            <a:extLst>
              <a:ext uri="{FF2B5EF4-FFF2-40B4-BE49-F238E27FC236}">
                <a16:creationId xmlns:a16="http://schemas.microsoft.com/office/drawing/2014/main" id="{C7B2DEF2-068E-3834-F55D-FB9EA3E8D802}"/>
              </a:ext>
            </a:extLst>
          </p:cNvPr>
          <p:cNvSpPr/>
          <p:nvPr/>
        </p:nvSpPr>
        <p:spPr>
          <a:xfrm>
            <a:off x="7644595" y="2320055"/>
            <a:ext cx="1999372" cy="1870487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Ministry of Infrastructure and Transportation</a:t>
            </a:r>
          </a:p>
        </p:txBody>
      </p:sp>
    </p:spTree>
    <p:extLst>
      <p:ext uri="{BB962C8B-B14F-4D97-AF65-F5344CB8AC3E}">
        <p14:creationId xmlns:p14="http://schemas.microsoft.com/office/powerpoint/2010/main" val="3238636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A6223-B846-3936-1AC7-D2DCF00CC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3" name="Ευθεία γραμμή σύνδεσης 182">
            <a:extLst>
              <a:ext uri="{FF2B5EF4-FFF2-40B4-BE49-F238E27FC236}">
                <a16:creationId xmlns:a16="http://schemas.microsoft.com/office/drawing/2014/main" id="{4521319C-840A-E265-526C-B17F3D525CE9}"/>
              </a:ext>
            </a:extLst>
          </p:cNvPr>
          <p:cNvCxnSpPr>
            <a:cxnSpLocks/>
          </p:cNvCxnSpPr>
          <p:nvPr/>
        </p:nvCxnSpPr>
        <p:spPr>
          <a:xfrm>
            <a:off x="7397496" y="3382608"/>
            <a:ext cx="3354842" cy="1447982"/>
          </a:xfrm>
          <a:prstGeom prst="line">
            <a:avLst/>
          </a:prstGeom>
          <a:ln>
            <a:solidFill>
              <a:schemeClr val="accent5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5" name="Ομάδα 84">
            <a:extLst>
              <a:ext uri="{FF2B5EF4-FFF2-40B4-BE49-F238E27FC236}">
                <a16:creationId xmlns:a16="http://schemas.microsoft.com/office/drawing/2014/main" id="{19EF451A-BD21-4637-5D33-3B2EA9C1E40B}"/>
              </a:ext>
            </a:extLst>
          </p:cNvPr>
          <p:cNvGrpSpPr/>
          <p:nvPr/>
        </p:nvGrpSpPr>
        <p:grpSpPr>
          <a:xfrm flipH="1" flipV="1">
            <a:off x="6932045" y="2861009"/>
            <a:ext cx="2966548" cy="492253"/>
            <a:chOff x="7619146" y="3812157"/>
            <a:chExt cx="2488414" cy="442862"/>
          </a:xfrm>
        </p:grpSpPr>
        <p:cxnSp>
          <p:nvCxnSpPr>
            <p:cNvPr id="86" name="Ευθεία γραμμή σύνδεσης 85">
              <a:extLst>
                <a:ext uri="{FF2B5EF4-FFF2-40B4-BE49-F238E27FC236}">
                  <a16:creationId xmlns:a16="http://schemas.microsoft.com/office/drawing/2014/main" id="{D2D60103-82AD-EA8A-0674-6DDD9E9845A5}"/>
                </a:ext>
              </a:extLst>
            </p:cNvPr>
            <p:cNvCxnSpPr>
              <a:cxnSpLocks/>
            </p:cNvCxnSpPr>
            <p:nvPr/>
          </p:nvCxnSpPr>
          <p:spPr>
            <a:xfrm>
              <a:off x="7623582" y="3831841"/>
              <a:ext cx="0" cy="413927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Ευθύγραμμο βέλος σύνδεσης 86">
              <a:extLst>
                <a:ext uri="{FF2B5EF4-FFF2-40B4-BE49-F238E27FC236}">
                  <a16:creationId xmlns:a16="http://schemas.microsoft.com/office/drawing/2014/main" id="{B2D45B1D-973E-9912-AF8C-6686956840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07560" y="3812157"/>
              <a:ext cx="0" cy="438416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Ευθεία γραμμή σύνδεσης 87">
              <a:extLst>
                <a:ext uri="{FF2B5EF4-FFF2-40B4-BE49-F238E27FC236}">
                  <a16:creationId xmlns:a16="http://schemas.microsoft.com/office/drawing/2014/main" id="{0BEBD871-1268-F6C3-A5D2-40A8942A8F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19146" y="4250571"/>
              <a:ext cx="2488413" cy="4448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7F9D81CA-2602-4E4B-18D6-6080AF7DE573}"/>
              </a:ext>
            </a:extLst>
          </p:cNvPr>
          <p:cNvSpPr/>
          <p:nvPr/>
        </p:nvSpPr>
        <p:spPr>
          <a:xfrm>
            <a:off x="457902" y="2712031"/>
            <a:ext cx="1334316" cy="4468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Lab Sensors</a:t>
            </a:r>
            <a:endParaRPr lang="el-GR" dirty="0"/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588B0E83-C914-B5CD-6969-B45837518793}"/>
              </a:ext>
            </a:extLst>
          </p:cNvPr>
          <p:cNvSpPr/>
          <p:nvPr/>
        </p:nvSpPr>
        <p:spPr>
          <a:xfrm>
            <a:off x="469350" y="4168406"/>
            <a:ext cx="1565339" cy="4468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Weather API</a:t>
            </a:r>
            <a:endParaRPr lang="el-GR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C669C98F-1CCB-0A70-B9FA-442AE24D1439}"/>
              </a:ext>
            </a:extLst>
          </p:cNvPr>
          <p:cNvSpPr/>
          <p:nvPr/>
        </p:nvSpPr>
        <p:spPr>
          <a:xfrm>
            <a:off x="465296" y="5265290"/>
            <a:ext cx="1865643" cy="58289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FORTH/ICE-HT</a:t>
            </a:r>
            <a:r>
              <a:rPr lang="el-GR" dirty="0"/>
              <a:t> </a:t>
            </a:r>
            <a:r>
              <a:rPr lang="en-US" dirty="0"/>
              <a:t>Weather Stations</a:t>
            </a:r>
            <a:endParaRPr lang="el-GR" dirty="0"/>
          </a:p>
        </p:txBody>
      </p:sp>
      <p:sp>
        <p:nvSpPr>
          <p:cNvPr id="10" name="Ορθογώνιο: Στρογγύλεμα γωνιών 9">
            <a:extLst>
              <a:ext uri="{FF2B5EF4-FFF2-40B4-BE49-F238E27FC236}">
                <a16:creationId xmlns:a16="http://schemas.microsoft.com/office/drawing/2014/main" id="{90582A23-7FA5-5E42-8ACB-1F34A0A9F80C}"/>
              </a:ext>
            </a:extLst>
          </p:cNvPr>
          <p:cNvSpPr/>
          <p:nvPr/>
        </p:nvSpPr>
        <p:spPr>
          <a:xfrm>
            <a:off x="469350" y="4717247"/>
            <a:ext cx="1439328" cy="446809"/>
          </a:xfrm>
          <a:prstGeom prst="roundRect">
            <a:avLst/>
          </a:prstGeom>
          <a:ln>
            <a:solidFill>
              <a:srgbClr val="0424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Traffic API</a:t>
            </a:r>
            <a:endParaRPr lang="el-GR" dirty="0"/>
          </a:p>
        </p:txBody>
      </p:sp>
      <p:sp>
        <p:nvSpPr>
          <p:cNvPr id="11" name="Ορθογώνιο: Στρογγύλεμα γωνιών 10">
            <a:extLst>
              <a:ext uri="{FF2B5EF4-FFF2-40B4-BE49-F238E27FC236}">
                <a16:creationId xmlns:a16="http://schemas.microsoft.com/office/drawing/2014/main" id="{E3B6DDF2-2217-85CB-7747-B76F7984F9A2}"/>
              </a:ext>
            </a:extLst>
          </p:cNvPr>
          <p:cNvSpPr/>
          <p:nvPr/>
        </p:nvSpPr>
        <p:spPr>
          <a:xfrm>
            <a:off x="2111638" y="1867874"/>
            <a:ext cx="1571176" cy="471948"/>
          </a:xfrm>
          <a:prstGeom prst="roundRect">
            <a:avLst/>
          </a:prstGeom>
          <a:solidFill>
            <a:srgbClr val="FF7575"/>
          </a:solidFill>
          <a:ln>
            <a:solidFill>
              <a:srgbClr val="D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MQTT broker</a:t>
            </a:r>
            <a:endParaRPr lang="el-GR" dirty="0"/>
          </a:p>
        </p:txBody>
      </p:sp>
      <p:sp>
        <p:nvSpPr>
          <p:cNvPr id="12" name="Ορθογώνιο: Στρογγύλεμα γωνιών 11">
            <a:extLst>
              <a:ext uri="{FF2B5EF4-FFF2-40B4-BE49-F238E27FC236}">
                <a16:creationId xmlns:a16="http://schemas.microsoft.com/office/drawing/2014/main" id="{9F3269E4-64D0-6A62-0BE3-F8F83B563FC9}"/>
              </a:ext>
            </a:extLst>
          </p:cNvPr>
          <p:cNvSpPr/>
          <p:nvPr/>
        </p:nvSpPr>
        <p:spPr>
          <a:xfrm>
            <a:off x="6123756" y="1442770"/>
            <a:ext cx="1155674" cy="512441"/>
          </a:xfrm>
          <a:prstGeom prst="roundRect">
            <a:avLst/>
          </a:prstGeom>
          <a:solidFill>
            <a:srgbClr val="95C482"/>
          </a:solidFill>
          <a:ln>
            <a:solidFill>
              <a:srgbClr val="67A44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InfluxDB</a:t>
            </a:r>
            <a:endParaRPr lang="el-GR" dirty="0"/>
          </a:p>
        </p:txBody>
      </p:sp>
      <p:sp>
        <p:nvSpPr>
          <p:cNvPr id="13" name="Ορθογώνιο: Στρογγύλεμα γωνιών 12">
            <a:extLst>
              <a:ext uri="{FF2B5EF4-FFF2-40B4-BE49-F238E27FC236}">
                <a16:creationId xmlns:a16="http://schemas.microsoft.com/office/drawing/2014/main" id="{F9381CA5-CCA6-5391-FEEF-1C4E3846EC96}"/>
              </a:ext>
            </a:extLst>
          </p:cNvPr>
          <p:cNvSpPr/>
          <p:nvPr/>
        </p:nvSpPr>
        <p:spPr>
          <a:xfrm>
            <a:off x="3484647" y="3500075"/>
            <a:ext cx="1493787" cy="697050"/>
          </a:xfrm>
          <a:prstGeom prst="roundRect">
            <a:avLst/>
          </a:prstGeom>
          <a:solidFill>
            <a:srgbClr val="8ABAE6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Ingestion</a:t>
            </a:r>
            <a:endParaRPr lang="el-GR" dirty="0"/>
          </a:p>
        </p:txBody>
      </p:sp>
      <p:cxnSp>
        <p:nvCxnSpPr>
          <p:cNvPr id="17" name="Γραμμή σύνδεσης: Γωνιώδης 16">
            <a:extLst>
              <a:ext uri="{FF2B5EF4-FFF2-40B4-BE49-F238E27FC236}">
                <a16:creationId xmlns:a16="http://schemas.microsoft.com/office/drawing/2014/main" id="{1B8BD96B-B6CA-6EAE-E6F2-0F7B1DCBA1FC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792218" y="2339821"/>
            <a:ext cx="874782" cy="595615"/>
          </a:xfrm>
          <a:prstGeom prst="bentConnector3">
            <a:avLst>
              <a:gd name="adj1" fmla="val 100522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Ευθύγραμμο βέλος σύνδεσης 22">
            <a:extLst>
              <a:ext uri="{FF2B5EF4-FFF2-40B4-BE49-F238E27FC236}">
                <a16:creationId xmlns:a16="http://schemas.microsoft.com/office/drawing/2014/main" id="{13937AE6-96A0-A159-03EF-9C90FE3E65D7}"/>
              </a:ext>
            </a:extLst>
          </p:cNvPr>
          <p:cNvCxnSpPr>
            <a:cxnSpLocks/>
            <a:endCxn id="15" idx="4"/>
          </p:cNvCxnSpPr>
          <p:nvPr/>
        </p:nvCxnSpPr>
        <p:spPr>
          <a:xfrm flipV="1">
            <a:off x="4761467" y="2960167"/>
            <a:ext cx="0" cy="53698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Γραμμή σύνδεσης: Γωνιώδης 24">
            <a:extLst>
              <a:ext uri="{FF2B5EF4-FFF2-40B4-BE49-F238E27FC236}">
                <a16:creationId xmlns:a16="http://schemas.microsoft.com/office/drawing/2014/main" id="{858EBB00-E901-41D5-2EB4-F60A407A6207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 flipV="1">
            <a:off x="2034689" y="3848600"/>
            <a:ext cx="1449958" cy="54321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Γραμμή σύνδεσης: Γωνιώδης 35">
            <a:extLst>
              <a:ext uri="{FF2B5EF4-FFF2-40B4-BE49-F238E27FC236}">
                <a16:creationId xmlns:a16="http://schemas.microsoft.com/office/drawing/2014/main" id="{8F91ED9B-C20B-FD43-4DB7-656F58E82B71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2330939" y="4191970"/>
            <a:ext cx="2287401" cy="1364768"/>
          </a:xfrm>
          <a:prstGeom prst="bentConnector3">
            <a:avLst>
              <a:gd name="adj1" fmla="val 99969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Ορθογώνιο: Στρογγύλεμα γωνιών 56">
            <a:extLst>
              <a:ext uri="{FF2B5EF4-FFF2-40B4-BE49-F238E27FC236}">
                <a16:creationId xmlns:a16="http://schemas.microsoft.com/office/drawing/2014/main" id="{E9E94035-1FC3-085D-1660-CF6F7EC05D90}"/>
              </a:ext>
            </a:extLst>
          </p:cNvPr>
          <p:cNvSpPr/>
          <p:nvPr/>
        </p:nvSpPr>
        <p:spPr>
          <a:xfrm>
            <a:off x="5949742" y="3360329"/>
            <a:ext cx="1493787" cy="697050"/>
          </a:xfrm>
          <a:prstGeom prst="roundRect">
            <a:avLst/>
          </a:prstGeom>
          <a:solidFill>
            <a:srgbClr val="8ABAE6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Processor </a:t>
            </a:r>
            <a:endParaRPr lang="el-GR" dirty="0"/>
          </a:p>
        </p:txBody>
      </p:sp>
      <p:cxnSp>
        <p:nvCxnSpPr>
          <p:cNvPr id="105" name="Γραμμή σύνδεσης: Γωνιώδης 104">
            <a:extLst>
              <a:ext uri="{FF2B5EF4-FFF2-40B4-BE49-F238E27FC236}">
                <a16:creationId xmlns:a16="http://schemas.microsoft.com/office/drawing/2014/main" id="{9AA04032-AFFB-5DBD-A02C-7F085EB59766}"/>
              </a:ext>
            </a:extLst>
          </p:cNvPr>
          <p:cNvCxnSpPr>
            <a:stCxn id="10" idx="3"/>
            <a:endCxn id="13" idx="2"/>
          </p:cNvCxnSpPr>
          <p:nvPr/>
        </p:nvCxnSpPr>
        <p:spPr>
          <a:xfrm flipV="1">
            <a:off x="1908678" y="4197125"/>
            <a:ext cx="2322863" cy="743527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Γραμμή σύνδεσης: Γωνιώδης 119">
            <a:extLst>
              <a:ext uri="{FF2B5EF4-FFF2-40B4-BE49-F238E27FC236}">
                <a16:creationId xmlns:a16="http://schemas.microsoft.com/office/drawing/2014/main" id="{3D887B07-6F51-AA24-6C69-9036E67EF652}"/>
              </a:ext>
            </a:extLst>
          </p:cNvPr>
          <p:cNvCxnSpPr>
            <a:stCxn id="13" idx="0"/>
            <a:endCxn id="11" idx="2"/>
          </p:cNvCxnSpPr>
          <p:nvPr/>
        </p:nvCxnSpPr>
        <p:spPr>
          <a:xfrm rot="16200000" flipV="1">
            <a:off x="2984258" y="2252791"/>
            <a:ext cx="1160253" cy="1334315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Ορθογώνιο: Στρογγύλεμα γωνιών 120">
            <a:extLst>
              <a:ext uri="{FF2B5EF4-FFF2-40B4-BE49-F238E27FC236}">
                <a16:creationId xmlns:a16="http://schemas.microsoft.com/office/drawing/2014/main" id="{5CDFE6F6-671A-071D-5635-DCD7AD42A2DD}"/>
              </a:ext>
            </a:extLst>
          </p:cNvPr>
          <p:cNvSpPr/>
          <p:nvPr/>
        </p:nvSpPr>
        <p:spPr>
          <a:xfrm>
            <a:off x="9338988" y="3341070"/>
            <a:ext cx="1520021" cy="697050"/>
          </a:xfrm>
          <a:prstGeom prst="roundRect">
            <a:avLst/>
          </a:prstGeom>
          <a:solidFill>
            <a:srgbClr val="8ABAE6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Back-end</a:t>
            </a:r>
            <a:endParaRPr lang="el-GR" dirty="0"/>
          </a:p>
        </p:txBody>
      </p:sp>
      <p:grpSp>
        <p:nvGrpSpPr>
          <p:cNvPr id="179" name="Ομάδα 178">
            <a:extLst>
              <a:ext uri="{FF2B5EF4-FFF2-40B4-BE49-F238E27FC236}">
                <a16:creationId xmlns:a16="http://schemas.microsoft.com/office/drawing/2014/main" id="{7CD84552-AD73-A264-705A-69A397BC0EC5}"/>
              </a:ext>
            </a:extLst>
          </p:cNvPr>
          <p:cNvGrpSpPr/>
          <p:nvPr/>
        </p:nvGrpSpPr>
        <p:grpSpPr>
          <a:xfrm>
            <a:off x="4947628" y="4812536"/>
            <a:ext cx="5975689" cy="1618279"/>
            <a:chOff x="5250426" y="5094920"/>
            <a:chExt cx="4448103" cy="1397955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53" name="Ορθογώνιο: Στρογγύλεμα γωνιών 52">
              <a:extLst>
                <a:ext uri="{FF2B5EF4-FFF2-40B4-BE49-F238E27FC236}">
                  <a16:creationId xmlns:a16="http://schemas.microsoft.com/office/drawing/2014/main" id="{4E7CCB69-8060-8393-F602-D71B4FB3DD27}"/>
                </a:ext>
              </a:extLst>
            </p:cNvPr>
            <p:cNvSpPr/>
            <p:nvPr/>
          </p:nvSpPr>
          <p:spPr>
            <a:xfrm>
              <a:off x="5412240" y="5187007"/>
              <a:ext cx="1432516" cy="34484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Local weather’s systematic differentiations</a:t>
              </a:r>
              <a:endParaRPr lang="el-GR" sz="1200" dirty="0"/>
            </a:p>
          </p:txBody>
        </p:sp>
        <p:sp>
          <p:nvSpPr>
            <p:cNvPr id="54" name="Ορθογώνιο: Στρογγύλεμα γωνιών 53">
              <a:extLst>
                <a:ext uri="{FF2B5EF4-FFF2-40B4-BE49-F238E27FC236}">
                  <a16:creationId xmlns:a16="http://schemas.microsoft.com/office/drawing/2014/main" id="{A5CD9A63-C7B9-49CF-E292-08C39A992A23}"/>
                </a:ext>
              </a:extLst>
            </p:cNvPr>
            <p:cNvSpPr/>
            <p:nvPr/>
          </p:nvSpPr>
          <p:spPr>
            <a:xfrm>
              <a:off x="5421545" y="5616545"/>
              <a:ext cx="1432516" cy="27849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Weather API Forecast Data</a:t>
              </a:r>
              <a:endParaRPr lang="el-GR" sz="1200" dirty="0"/>
            </a:p>
          </p:txBody>
        </p:sp>
        <p:sp>
          <p:nvSpPr>
            <p:cNvPr id="61" name="Ορθογώνιο: Στρογγύλεμα γωνιών 60">
              <a:extLst>
                <a:ext uri="{FF2B5EF4-FFF2-40B4-BE49-F238E27FC236}">
                  <a16:creationId xmlns:a16="http://schemas.microsoft.com/office/drawing/2014/main" id="{0718EBF1-313F-0B10-23CA-02CB7C2142B6}"/>
                </a:ext>
              </a:extLst>
            </p:cNvPr>
            <p:cNvSpPr/>
            <p:nvPr/>
          </p:nvSpPr>
          <p:spPr>
            <a:xfrm>
              <a:off x="7276886" y="5276303"/>
              <a:ext cx="1052052" cy="41104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Localized Forecast</a:t>
              </a:r>
              <a:endParaRPr lang="el-GR" sz="1200" dirty="0"/>
            </a:p>
          </p:txBody>
        </p:sp>
        <p:sp>
          <p:nvSpPr>
            <p:cNvPr id="63" name="Ορθογώνιο: Στρογγύλεμα γωνιών 62">
              <a:extLst>
                <a:ext uri="{FF2B5EF4-FFF2-40B4-BE49-F238E27FC236}">
                  <a16:creationId xmlns:a16="http://schemas.microsoft.com/office/drawing/2014/main" id="{7B88DFFB-5239-16EB-D1C6-9C4F245E79B7}"/>
                </a:ext>
              </a:extLst>
            </p:cNvPr>
            <p:cNvSpPr/>
            <p:nvPr/>
          </p:nvSpPr>
          <p:spPr>
            <a:xfrm>
              <a:off x="7320839" y="5793049"/>
              <a:ext cx="908019" cy="278495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Traffic API Data </a:t>
              </a:r>
              <a:endParaRPr lang="el-GR" sz="1200" dirty="0"/>
            </a:p>
          </p:txBody>
        </p:sp>
        <p:sp>
          <p:nvSpPr>
            <p:cNvPr id="64" name="Ορθογώνιο: Στρογγύλεμα γωνιών 63">
              <a:extLst>
                <a:ext uri="{FF2B5EF4-FFF2-40B4-BE49-F238E27FC236}">
                  <a16:creationId xmlns:a16="http://schemas.microsoft.com/office/drawing/2014/main" id="{53F71717-FB54-981F-3A05-38895981DE9E}"/>
                </a:ext>
              </a:extLst>
            </p:cNvPr>
            <p:cNvSpPr/>
            <p:nvPr/>
          </p:nvSpPr>
          <p:spPr>
            <a:xfrm>
              <a:off x="8519206" y="5947024"/>
              <a:ext cx="1052052" cy="27849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Correlation</a:t>
              </a:r>
              <a:endParaRPr lang="el-GR" sz="1200" dirty="0"/>
            </a:p>
          </p:txBody>
        </p:sp>
        <p:cxnSp>
          <p:nvCxnSpPr>
            <p:cNvPr id="146" name="Γραμμή σύνδεσης: Γωνιώδης 145">
              <a:extLst>
                <a:ext uri="{FF2B5EF4-FFF2-40B4-BE49-F238E27FC236}">
                  <a16:creationId xmlns:a16="http://schemas.microsoft.com/office/drawing/2014/main" id="{949F5E0A-ABCF-AEE8-A5D9-096F231C25BF}"/>
                </a:ext>
              </a:extLst>
            </p:cNvPr>
            <p:cNvCxnSpPr>
              <a:cxnSpLocks/>
              <a:stCxn id="53" idx="3"/>
            </p:cNvCxnSpPr>
            <p:nvPr/>
          </p:nvCxnSpPr>
          <p:spPr>
            <a:xfrm>
              <a:off x="6844756" y="5359427"/>
              <a:ext cx="425743" cy="78311"/>
            </a:xfrm>
            <a:prstGeom prst="bentConnector3">
              <a:avLst/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Γραμμή σύνδεσης: Γωνιώδης 150">
              <a:extLst>
                <a:ext uri="{FF2B5EF4-FFF2-40B4-BE49-F238E27FC236}">
                  <a16:creationId xmlns:a16="http://schemas.microsoft.com/office/drawing/2014/main" id="{5AD19D86-29EB-6A36-8C90-BC459ED71BB4}"/>
                </a:ext>
              </a:extLst>
            </p:cNvPr>
            <p:cNvCxnSpPr>
              <a:cxnSpLocks/>
              <a:stCxn id="54" idx="3"/>
            </p:cNvCxnSpPr>
            <p:nvPr/>
          </p:nvCxnSpPr>
          <p:spPr>
            <a:xfrm flipV="1">
              <a:off x="6854061" y="5531847"/>
              <a:ext cx="424492" cy="223944"/>
            </a:xfrm>
            <a:prstGeom prst="bentConnector3">
              <a:avLst>
                <a:gd name="adj1" fmla="val 48664"/>
              </a:avLst>
            </a:prstGeom>
            <a:ln>
              <a:solidFill>
                <a:schemeClr val="accent5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Ορθογώνιο: Στρογγύλεμα γωνιών 177">
              <a:extLst>
                <a:ext uri="{FF2B5EF4-FFF2-40B4-BE49-F238E27FC236}">
                  <a16:creationId xmlns:a16="http://schemas.microsoft.com/office/drawing/2014/main" id="{06914092-A229-C61C-03AA-CA50088E926A}"/>
                </a:ext>
              </a:extLst>
            </p:cNvPr>
            <p:cNvSpPr/>
            <p:nvPr/>
          </p:nvSpPr>
          <p:spPr>
            <a:xfrm>
              <a:off x="5250426" y="5094920"/>
              <a:ext cx="4448103" cy="1397955"/>
            </a:xfrm>
            <a:prstGeom prst="roundRect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</p:grpSp>
      <p:cxnSp>
        <p:nvCxnSpPr>
          <p:cNvPr id="181" name="Ευθεία γραμμή σύνδεσης 180">
            <a:extLst>
              <a:ext uri="{FF2B5EF4-FFF2-40B4-BE49-F238E27FC236}">
                <a16:creationId xmlns:a16="http://schemas.microsoft.com/office/drawing/2014/main" id="{C950B3A8-C0A8-6E24-9DB2-C42B4FA11519}"/>
              </a:ext>
            </a:extLst>
          </p:cNvPr>
          <p:cNvCxnSpPr>
            <a:cxnSpLocks/>
          </p:cNvCxnSpPr>
          <p:nvPr/>
        </p:nvCxnSpPr>
        <p:spPr>
          <a:xfrm flipH="1">
            <a:off x="4973479" y="3402031"/>
            <a:ext cx="1000601" cy="1569442"/>
          </a:xfrm>
          <a:prstGeom prst="line">
            <a:avLst/>
          </a:prstGeom>
          <a:ln>
            <a:solidFill>
              <a:schemeClr val="accent5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7" name="TextBox 196">
            <a:extLst>
              <a:ext uri="{FF2B5EF4-FFF2-40B4-BE49-F238E27FC236}">
                <a16:creationId xmlns:a16="http://schemas.microsoft.com/office/drawing/2014/main" id="{DA6FF8CF-2282-0D1F-8A38-38C80F51CF9A}"/>
              </a:ext>
            </a:extLst>
          </p:cNvPr>
          <p:cNvSpPr txBox="1"/>
          <p:nvPr/>
        </p:nvSpPr>
        <p:spPr>
          <a:xfrm>
            <a:off x="2152437" y="2921185"/>
            <a:ext cx="617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publish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1CCE2A8D-EA55-308C-11AC-B4141BA284FE}"/>
              </a:ext>
            </a:extLst>
          </p:cNvPr>
          <p:cNvSpPr txBox="1"/>
          <p:nvPr/>
        </p:nvSpPr>
        <p:spPr>
          <a:xfrm>
            <a:off x="2797916" y="2916909"/>
            <a:ext cx="978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subscribe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17" name="Ομάδα 216">
            <a:extLst>
              <a:ext uri="{FF2B5EF4-FFF2-40B4-BE49-F238E27FC236}">
                <a16:creationId xmlns:a16="http://schemas.microsoft.com/office/drawing/2014/main" id="{75BD908B-001A-0ABA-B258-89E57E7F490E}"/>
              </a:ext>
            </a:extLst>
          </p:cNvPr>
          <p:cNvGrpSpPr/>
          <p:nvPr/>
        </p:nvGrpSpPr>
        <p:grpSpPr>
          <a:xfrm>
            <a:off x="6696636" y="4043320"/>
            <a:ext cx="3397800" cy="442863"/>
            <a:chOff x="7066595" y="3812157"/>
            <a:chExt cx="3040965" cy="442863"/>
          </a:xfrm>
        </p:grpSpPr>
        <p:cxnSp>
          <p:nvCxnSpPr>
            <p:cNvPr id="158" name="Ευθεία γραμμή σύνδεσης 157">
              <a:extLst>
                <a:ext uri="{FF2B5EF4-FFF2-40B4-BE49-F238E27FC236}">
                  <a16:creationId xmlns:a16="http://schemas.microsoft.com/office/drawing/2014/main" id="{2D8226D5-4843-AD80-D333-F7AF310B1F74}"/>
                </a:ext>
              </a:extLst>
            </p:cNvPr>
            <p:cNvCxnSpPr>
              <a:cxnSpLocks/>
              <a:stCxn id="57" idx="2"/>
            </p:cNvCxnSpPr>
            <p:nvPr/>
          </p:nvCxnSpPr>
          <p:spPr>
            <a:xfrm>
              <a:off x="7066595" y="3826216"/>
              <a:ext cx="4436" cy="42880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Ευθύγραμμο βέλος σύνδεσης 170">
              <a:extLst>
                <a:ext uri="{FF2B5EF4-FFF2-40B4-BE49-F238E27FC236}">
                  <a16:creationId xmlns:a16="http://schemas.microsoft.com/office/drawing/2014/main" id="{127E7023-BCA0-3DAB-4296-3C10C02BE5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07560" y="3812157"/>
              <a:ext cx="0" cy="438416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Ευθεία γραμμή σύνδεσης 207">
              <a:extLst>
                <a:ext uri="{FF2B5EF4-FFF2-40B4-BE49-F238E27FC236}">
                  <a16:creationId xmlns:a16="http://schemas.microsoft.com/office/drawing/2014/main" id="{8A48FA48-6A59-BE1B-A589-9DBDB5D03740}"/>
                </a:ext>
              </a:extLst>
            </p:cNvPr>
            <p:cNvCxnSpPr>
              <a:cxnSpLocks/>
            </p:cNvCxnSpPr>
            <p:nvPr/>
          </p:nvCxnSpPr>
          <p:spPr>
            <a:xfrm>
              <a:off x="7071030" y="4250573"/>
              <a:ext cx="303653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Οβάλ 58">
            <a:extLst>
              <a:ext uri="{FF2B5EF4-FFF2-40B4-BE49-F238E27FC236}">
                <a16:creationId xmlns:a16="http://schemas.microsoft.com/office/drawing/2014/main" id="{803FF500-0575-C2C1-7ACE-2FC755847859}"/>
              </a:ext>
            </a:extLst>
          </p:cNvPr>
          <p:cNvSpPr/>
          <p:nvPr/>
        </p:nvSpPr>
        <p:spPr>
          <a:xfrm>
            <a:off x="7729712" y="2723893"/>
            <a:ext cx="1465769" cy="34424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Request API</a:t>
            </a:r>
            <a:endParaRPr lang="el-GR" sz="1200" dirty="0"/>
          </a:p>
        </p:txBody>
      </p:sp>
      <p:sp>
        <p:nvSpPr>
          <p:cNvPr id="60" name="Οβάλ 59">
            <a:extLst>
              <a:ext uri="{FF2B5EF4-FFF2-40B4-BE49-F238E27FC236}">
                <a16:creationId xmlns:a16="http://schemas.microsoft.com/office/drawing/2014/main" id="{FE325AFF-B15F-94B2-2694-2A5B042BE816}"/>
              </a:ext>
            </a:extLst>
          </p:cNvPr>
          <p:cNvSpPr/>
          <p:nvPr/>
        </p:nvSpPr>
        <p:spPr>
          <a:xfrm>
            <a:off x="7895265" y="4291554"/>
            <a:ext cx="1300216" cy="34676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Update API</a:t>
            </a:r>
            <a:endParaRPr lang="el-GR" sz="1200" dirty="0"/>
          </a:p>
        </p:txBody>
      </p:sp>
      <p:sp>
        <p:nvSpPr>
          <p:cNvPr id="3" name="Ορθογώνιο: Στρογγύλεμα γωνιών 2">
            <a:extLst>
              <a:ext uri="{FF2B5EF4-FFF2-40B4-BE49-F238E27FC236}">
                <a16:creationId xmlns:a16="http://schemas.microsoft.com/office/drawing/2014/main" id="{D969F0CC-0F99-2469-DDF4-8245EB299250}"/>
              </a:ext>
            </a:extLst>
          </p:cNvPr>
          <p:cNvSpPr/>
          <p:nvPr/>
        </p:nvSpPr>
        <p:spPr>
          <a:xfrm>
            <a:off x="10266457" y="1832524"/>
            <a:ext cx="1493787" cy="697050"/>
          </a:xfrm>
          <a:prstGeom prst="roundRect">
            <a:avLst/>
          </a:prstGeom>
          <a:solidFill>
            <a:srgbClr val="99DADD"/>
          </a:solidFill>
          <a:ln>
            <a:solidFill>
              <a:srgbClr val="5AB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 (Website)</a:t>
            </a:r>
            <a:endParaRPr lang="el-GR" dirty="0"/>
          </a:p>
        </p:txBody>
      </p:sp>
      <p:cxnSp>
        <p:nvCxnSpPr>
          <p:cNvPr id="5" name="Ευθύγραμμο βέλος σύνδεσης 4">
            <a:extLst>
              <a:ext uri="{FF2B5EF4-FFF2-40B4-BE49-F238E27FC236}">
                <a16:creationId xmlns:a16="http://schemas.microsoft.com/office/drawing/2014/main" id="{9E711E66-08DB-C25D-C281-BC98466ABF95}"/>
              </a:ext>
            </a:extLst>
          </p:cNvPr>
          <p:cNvCxnSpPr>
            <a:cxnSpLocks/>
          </p:cNvCxnSpPr>
          <p:nvPr/>
        </p:nvCxnSpPr>
        <p:spPr>
          <a:xfrm flipV="1">
            <a:off x="10579510" y="2529574"/>
            <a:ext cx="0" cy="81149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Οβάλ 14">
            <a:extLst>
              <a:ext uri="{FF2B5EF4-FFF2-40B4-BE49-F238E27FC236}">
                <a16:creationId xmlns:a16="http://schemas.microsoft.com/office/drawing/2014/main" id="{D997375A-5D95-BEFF-5CA6-B5173FB11436}"/>
              </a:ext>
            </a:extLst>
          </p:cNvPr>
          <p:cNvSpPr/>
          <p:nvPr/>
        </p:nvSpPr>
        <p:spPr>
          <a:xfrm>
            <a:off x="4163785" y="2173141"/>
            <a:ext cx="1195363" cy="787026"/>
          </a:xfrm>
          <a:prstGeom prst="ellipse">
            <a:avLst/>
          </a:prstGeom>
          <a:solidFill>
            <a:srgbClr val="CA945E"/>
          </a:solidFill>
          <a:ln>
            <a:solidFill>
              <a:srgbClr val="8D5E2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/>
              <a:t>Context broker</a:t>
            </a:r>
            <a:endParaRPr lang="el-GR" sz="1500" dirty="0"/>
          </a:p>
        </p:txBody>
      </p:sp>
      <p:sp>
        <p:nvSpPr>
          <p:cNvPr id="21" name="Ορθογώνιο: Στρογγύλεμα γωνιών 20">
            <a:extLst>
              <a:ext uri="{FF2B5EF4-FFF2-40B4-BE49-F238E27FC236}">
                <a16:creationId xmlns:a16="http://schemas.microsoft.com/office/drawing/2014/main" id="{4F1A1AC6-55EF-3F33-DB84-A7ED1D2BB10B}"/>
              </a:ext>
            </a:extLst>
          </p:cNvPr>
          <p:cNvSpPr/>
          <p:nvPr/>
        </p:nvSpPr>
        <p:spPr>
          <a:xfrm>
            <a:off x="4107357" y="1433729"/>
            <a:ext cx="1310004" cy="538569"/>
          </a:xfrm>
          <a:prstGeom prst="roundRect">
            <a:avLst/>
          </a:prstGeom>
          <a:solidFill>
            <a:srgbClr val="8ABAE6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Connector</a:t>
            </a:r>
            <a:endParaRPr lang="el-GR" dirty="0"/>
          </a:p>
        </p:txBody>
      </p:sp>
      <p:cxnSp>
        <p:nvCxnSpPr>
          <p:cNvPr id="27" name="Ευθύγραμμο βέλος σύνδεσης 26">
            <a:extLst>
              <a:ext uri="{FF2B5EF4-FFF2-40B4-BE49-F238E27FC236}">
                <a16:creationId xmlns:a16="http://schemas.microsoft.com/office/drawing/2014/main" id="{4BE3F77C-7A41-328A-4DEC-CE8C3CFCF330}"/>
              </a:ext>
            </a:extLst>
          </p:cNvPr>
          <p:cNvCxnSpPr>
            <a:cxnSpLocks/>
            <a:stCxn id="57" idx="0"/>
            <a:endCxn id="12" idx="2"/>
          </p:cNvCxnSpPr>
          <p:nvPr/>
        </p:nvCxnSpPr>
        <p:spPr>
          <a:xfrm flipV="1">
            <a:off x="6696636" y="1955211"/>
            <a:ext cx="4957" cy="1405118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Ευθύγραμμο βέλος σύνδεσης 28">
            <a:extLst>
              <a:ext uri="{FF2B5EF4-FFF2-40B4-BE49-F238E27FC236}">
                <a16:creationId xmlns:a16="http://schemas.microsoft.com/office/drawing/2014/main" id="{3A576392-517B-6F60-032E-8F8DD1DFD390}"/>
              </a:ext>
            </a:extLst>
          </p:cNvPr>
          <p:cNvCxnSpPr>
            <a:cxnSpLocks/>
            <a:stCxn id="15" idx="0"/>
            <a:endCxn id="21" idx="2"/>
          </p:cNvCxnSpPr>
          <p:nvPr/>
        </p:nvCxnSpPr>
        <p:spPr>
          <a:xfrm flipV="1">
            <a:off x="4761467" y="1972298"/>
            <a:ext cx="892" cy="20084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Ευθύγραμμο βέλος σύνδεσης 30">
            <a:extLst>
              <a:ext uri="{FF2B5EF4-FFF2-40B4-BE49-F238E27FC236}">
                <a16:creationId xmlns:a16="http://schemas.microsoft.com/office/drawing/2014/main" id="{6AE24B1D-ED26-AD00-A31F-EF2C767868BC}"/>
              </a:ext>
            </a:extLst>
          </p:cNvPr>
          <p:cNvCxnSpPr>
            <a:stCxn id="21" idx="3"/>
            <a:endCxn id="12" idx="1"/>
          </p:cNvCxnSpPr>
          <p:nvPr/>
        </p:nvCxnSpPr>
        <p:spPr>
          <a:xfrm flipV="1">
            <a:off x="5417361" y="1698991"/>
            <a:ext cx="706395" cy="402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Ορθογώνιο: Στρογγύλεμα γωνιών 40">
            <a:extLst>
              <a:ext uri="{FF2B5EF4-FFF2-40B4-BE49-F238E27FC236}">
                <a16:creationId xmlns:a16="http://schemas.microsoft.com/office/drawing/2014/main" id="{5C87E5CA-0A43-8302-E784-135FD5F8B44A}"/>
              </a:ext>
            </a:extLst>
          </p:cNvPr>
          <p:cNvSpPr/>
          <p:nvPr/>
        </p:nvSpPr>
        <p:spPr>
          <a:xfrm>
            <a:off x="7853717" y="1442770"/>
            <a:ext cx="1155674" cy="512441"/>
          </a:xfrm>
          <a:prstGeom prst="roundRect">
            <a:avLst/>
          </a:prstGeom>
          <a:solidFill>
            <a:srgbClr val="FFCC00"/>
          </a:solidFill>
          <a:ln>
            <a:solidFill>
              <a:srgbClr val="F6BB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Grafana</a:t>
            </a:r>
            <a:endParaRPr lang="el-GR" dirty="0"/>
          </a:p>
        </p:txBody>
      </p:sp>
      <p:cxnSp>
        <p:nvCxnSpPr>
          <p:cNvPr id="42" name="Ευθύγραμμο βέλος σύνδεσης 41">
            <a:extLst>
              <a:ext uri="{FF2B5EF4-FFF2-40B4-BE49-F238E27FC236}">
                <a16:creationId xmlns:a16="http://schemas.microsoft.com/office/drawing/2014/main" id="{FF99186D-B11F-0173-25CA-154288549FF6}"/>
              </a:ext>
            </a:extLst>
          </p:cNvPr>
          <p:cNvCxnSpPr>
            <a:cxnSpLocks/>
            <a:stCxn id="12" idx="3"/>
            <a:endCxn id="41" idx="1"/>
          </p:cNvCxnSpPr>
          <p:nvPr/>
        </p:nvCxnSpPr>
        <p:spPr>
          <a:xfrm>
            <a:off x="7279430" y="1698991"/>
            <a:ext cx="574287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169DBA3-693B-7DE7-864D-39A0FAE1B5A5}"/>
              </a:ext>
            </a:extLst>
          </p:cNvPr>
          <p:cNvSpPr txBox="1"/>
          <p:nvPr/>
        </p:nvSpPr>
        <p:spPr>
          <a:xfrm>
            <a:off x="2741137" y="3595489"/>
            <a:ext cx="454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http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5AD4B22-9355-FAEA-9420-E8C411174615}"/>
              </a:ext>
            </a:extLst>
          </p:cNvPr>
          <p:cNvSpPr txBox="1"/>
          <p:nvPr/>
        </p:nvSpPr>
        <p:spPr>
          <a:xfrm>
            <a:off x="3879943" y="4916230"/>
            <a:ext cx="454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http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A255BA-ED90-815C-6F86-7A5447FF575A}"/>
              </a:ext>
            </a:extLst>
          </p:cNvPr>
          <p:cNvSpPr txBox="1"/>
          <p:nvPr/>
        </p:nvSpPr>
        <p:spPr>
          <a:xfrm>
            <a:off x="4267254" y="5515355"/>
            <a:ext cx="454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http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0" name="Ευθύγραμμο βέλος σύνδεσης 49">
            <a:extLst>
              <a:ext uri="{FF2B5EF4-FFF2-40B4-BE49-F238E27FC236}">
                <a16:creationId xmlns:a16="http://schemas.microsoft.com/office/drawing/2014/main" id="{FF806F2D-6AC8-7517-03DF-66F5D1DFB484}"/>
              </a:ext>
            </a:extLst>
          </p:cNvPr>
          <p:cNvCxnSpPr>
            <a:cxnSpLocks/>
          </p:cNvCxnSpPr>
          <p:nvPr/>
        </p:nvCxnSpPr>
        <p:spPr>
          <a:xfrm flipV="1">
            <a:off x="11004870" y="1287780"/>
            <a:ext cx="0" cy="54474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Εικόνα 51" descr="Εικόνα που περιέχει ηλεκτρονικές συσκευές, υπολογιστής, Netbook, φορητός υπολογιστής&#10;&#10;Περιγραφή που δημιουργήθηκε αυτόματα">
            <a:extLst>
              <a:ext uri="{FF2B5EF4-FFF2-40B4-BE49-F238E27FC236}">
                <a16:creationId xmlns:a16="http://schemas.microsoft.com/office/drawing/2014/main" id="{270481E0-FFA0-C7BA-A676-60E4D48D4D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6014">
            <a:off x="10519847" y="515571"/>
            <a:ext cx="970045" cy="906597"/>
          </a:xfrm>
          <a:prstGeom prst="rect">
            <a:avLst/>
          </a:prstGeom>
        </p:spPr>
      </p:pic>
      <p:sp>
        <p:nvSpPr>
          <p:cNvPr id="20" name="Τίτλος 1">
            <a:extLst>
              <a:ext uri="{FF2B5EF4-FFF2-40B4-BE49-F238E27FC236}">
                <a16:creationId xmlns:a16="http://schemas.microsoft.com/office/drawing/2014/main" id="{B70564DF-24F0-CE76-B570-7AEEA49C4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14" y="382650"/>
            <a:ext cx="5624741" cy="75418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Final System Architecture</a:t>
            </a:r>
            <a:endParaRPr lang="el-GR" sz="2800" dirty="0">
              <a:solidFill>
                <a:schemeClr val="tx1"/>
              </a:solidFill>
            </a:endParaRPr>
          </a:p>
        </p:txBody>
      </p:sp>
      <p:cxnSp>
        <p:nvCxnSpPr>
          <p:cNvPr id="16" name="Γραμμή σύνδεσης: Γωνιώδης 15">
            <a:extLst>
              <a:ext uri="{FF2B5EF4-FFF2-40B4-BE49-F238E27FC236}">
                <a16:creationId xmlns:a16="http://schemas.microsoft.com/office/drawing/2014/main" id="{8917FB81-8E5D-8099-13EA-FE14315DE3A3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9033955" y="1708401"/>
            <a:ext cx="1232502" cy="472648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Γραμμή σύνδεσης: Γωνιώδης 42">
            <a:extLst>
              <a:ext uri="{FF2B5EF4-FFF2-40B4-BE49-F238E27FC236}">
                <a16:creationId xmlns:a16="http://schemas.microsoft.com/office/drawing/2014/main" id="{B3A1136E-1B28-E707-7454-853BE7723F4F}"/>
              </a:ext>
            </a:extLst>
          </p:cNvPr>
          <p:cNvCxnSpPr>
            <a:cxnSpLocks/>
            <a:stCxn id="15" idx="6"/>
            <a:endCxn id="121" idx="0"/>
          </p:cNvCxnSpPr>
          <p:nvPr/>
        </p:nvCxnSpPr>
        <p:spPr>
          <a:xfrm>
            <a:off x="5359148" y="2566654"/>
            <a:ext cx="4739851" cy="774416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Ορθογώνιο: Στρογγύλεμα γωνιών 100">
            <a:extLst>
              <a:ext uri="{FF2B5EF4-FFF2-40B4-BE49-F238E27FC236}">
                <a16:creationId xmlns:a16="http://schemas.microsoft.com/office/drawing/2014/main" id="{6DFDE8DC-8E80-33E9-6ACB-54BE6958814C}"/>
              </a:ext>
            </a:extLst>
          </p:cNvPr>
          <p:cNvSpPr/>
          <p:nvPr/>
        </p:nvSpPr>
        <p:spPr>
          <a:xfrm>
            <a:off x="7729072" y="6025754"/>
            <a:ext cx="1219855" cy="32238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Weather Data </a:t>
            </a:r>
            <a:endParaRPr lang="el-GR" sz="1200" dirty="0"/>
          </a:p>
        </p:txBody>
      </p:sp>
      <p:cxnSp>
        <p:nvCxnSpPr>
          <p:cNvPr id="102" name="Γραμμή σύνδεσης: Γωνιώδης 101">
            <a:extLst>
              <a:ext uri="{FF2B5EF4-FFF2-40B4-BE49-F238E27FC236}">
                <a16:creationId xmlns:a16="http://schemas.microsoft.com/office/drawing/2014/main" id="{218D9096-A828-E6C2-6D48-3AED3BD93C91}"/>
              </a:ext>
            </a:extLst>
          </p:cNvPr>
          <p:cNvCxnSpPr>
            <a:cxnSpLocks/>
            <a:stCxn id="63" idx="3"/>
          </p:cNvCxnSpPr>
          <p:nvPr/>
        </p:nvCxnSpPr>
        <p:spPr>
          <a:xfrm>
            <a:off x="8948927" y="5781887"/>
            <a:ext cx="379240" cy="124158"/>
          </a:xfrm>
          <a:prstGeom prst="bentConnector3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Γραμμή σύνδεσης: Γωνιώδης 102">
            <a:extLst>
              <a:ext uri="{FF2B5EF4-FFF2-40B4-BE49-F238E27FC236}">
                <a16:creationId xmlns:a16="http://schemas.microsoft.com/office/drawing/2014/main" id="{A0C6B6DA-5A8B-615D-4C43-E96A45FD3D28}"/>
              </a:ext>
            </a:extLst>
          </p:cNvPr>
          <p:cNvCxnSpPr>
            <a:cxnSpLocks/>
            <a:stCxn id="101" idx="3"/>
          </p:cNvCxnSpPr>
          <p:nvPr/>
        </p:nvCxnSpPr>
        <p:spPr>
          <a:xfrm flipV="1">
            <a:off x="8948927" y="6014987"/>
            <a:ext cx="390060" cy="171961"/>
          </a:xfrm>
          <a:prstGeom prst="bentConnector3">
            <a:avLst>
              <a:gd name="adj1" fmla="val 50000"/>
            </a:avLst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Ορθογώνιο: Στρογγύλεμα γωνιών 109">
            <a:extLst>
              <a:ext uri="{FF2B5EF4-FFF2-40B4-BE49-F238E27FC236}">
                <a16:creationId xmlns:a16="http://schemas.microsoft.com/office/drawing/2014/main" id="{2846027A-984B-04A9-61EF-90E4130155F8}"/>
              </a:ext>
            </a:extLst>
          </p:cNvPr>
          <p:cNvSpPr/>
          <p:nvPr/>
        </p:nvSpPr>
        <p:spPr>
          <a:xfrm>
            <a:off x="5949741" y="3360329"/>
            <a:ext cx="1488831" cy="689983"/>
          </a:xfrm>
          <a:prstGeom prst="round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69587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00AA5-7B33-BD44-4400-5A44C1E8C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Ομάδα 84">
            <a:extLst>
              <a:ext uri="{FF2B5EF4-FFF2-40B4-BE49-F238E27FC236}">
                <a16:creationId xmlns:a16="http://schemas.microsoft.com/office/drawing/2014/main" id="{8A21E918-EFE2-529B-4414-3BE4604EF563}"/>
              </a:ext>
            </a:extLst>
          </p:cNvPr>
          <p:cNvGrpSpPr/>
          <p:nvPr/>
        </p:nvGrpSpPr>
        <p:grpSpPr>
          <a:xfrm flipH="1" flipV="1">
            <a:off x="6932045" y="2861009"/>
            <a:ext cx="2966548" cy="492253"/>
            <a:chOff x="7619146" y="3812157"/>
            <a:chExt cx="2488414" cy="442862"/>
          </a:xfrm>
        </p:grpSpPr>
        <p:cxnSp>
          <p:nvCxnSpPr>
            <p:cNvPr id="86" name="Ευθεία γραμμή σύνδεσης 85">
              <a:extLst>
                <a:ext uri="{FF2B5EF4-FFF2-40B4-BE49-F238E27FC236}">
                  <a16:creationId xmlns:a16="http://schemas.microsoft.com/office/drawing/2014/main" id="{CA631C43-B2CD-6B34-95AA-267964A80714}"/>
                </a:ext>
              </a:extLst>
            </p:cNvPr>
            <p:cNvCxnSpPr>
              <a:cxnSpLocks/>
            </p:cNvCxnSpPr>
            <p:nvPr/>
          </p:nvCxnSpPr>
          <p:spPr>
            <a:xfrm>
              <a:off x="7623582" y="3831841"/>
              <a:ext cx="0" cy="413927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Ευθύγραμμο βέλος σύνδεσης 86">
              <a:extLst>
                <a:ext uri="{FF2B5EF4-FFF2-40B4-BE49-F238E27FC236}">
                  <a16:creationId xmlns:a16="http://schemas.microsoft.com/office/drawing/2014/main" id="{C9D5849B-82FC-D82C-0821-A0C2092C43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07560" y="3812157"/>
              <a:ext cx="0" cy="438416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Ευθεία γραμμή σύνδεσης 87">
              <a:extLst>
                <a:ext uri="{FF2B5EF4-FFF2-40B4-BE49-F238E27FC236}">
                  <a16:creationId xmlns:a16="http://schemas.microsoft.com/office/drawing/2014/main" id="{64274384-A132-4257-A1A2-1B6F54BB84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19146" y="4250571"/>
              <a:ext cx="2488413" cy="4448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7225D613-B1C6-6D91-7D1B-AA104991604F}"/>
              </a:ext>
            </a:extLst>
          </p:cNvPr>
          <p:cNvSpPr/>
          <p:nvPr/>
        </p:nvSpPr>
        <p:spPr>
          <a:xfrm>
            <a:off x="644513" y="2693504"/>
            <a:ext cx="1334316" cy="4468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Lab Sensors</a:t>
            </a:r>
            <a:endParaRPr lang="el-GR" dirty="0"/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0C5AF472-CAD6-B24B-59CF-D81387826E63}"/>
              </a:ext>
            </a:extLst>
          </p:cNvPr>
          <p:cNvSpPr/>
          <p:nvPr/>
        </p:nvSpPr>
        <p:spPr>
          <a:xfrm>
            <a:off x="409674" y="4145094"/>
            <a:ext cx="1565339" cy="44680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Weather API</a:t>
            </a:r>
            <a:endParaRPr lang="el-GR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B921FEA0-AC18-1FA6-7BD5-6ECF869D2F2B}"/>
              </a:ext>
            </a:extLst>
          </p:cNvPr>
          <p:cNvSpPr/>
          <p:nvPr/>
        </p:nvSpPr>
        <p:spPr>
          <a:xfrm>
            <a:off x="117939" y="5261858"/>
            <a:ext cx="1865643" cy="69404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FORTH/ICE-HT</a:t>
            </a:r>
            <a:r>
              <a:rPr lang="el-GR" dirty="0"/>
              <a:t> </a:t>
            </a:r>
            <a:r>
              <a:rPr lang="en-US" dirty="0"/>
              <a:t>Weather Stations</a:t>
            </a:r>
            <a:endParaRPr lang="el-GR" dirty="0"/>
          </a:p>
        </p:txBody>
      </p:sp>
      <p:sp>
        <p:nvSpPr>
          <p:cNvPr id="10" name="Ορθογώνιο: Στρογγύλεμα γωνιών 9">
            <a:extLst>
              <a:ext uri="{FF2B5EF4-FFF2-40B4-BE49-F238E27FC236}">
                <a16:creationId xmlns:a16="http://schemas.microsoft.com/office/drawing/2014/main" id="{3A8FD79C-FDC2-F742-C341-41B5DCA1D51E}"/>
              </a:ext>
            </a:extLst>
          </p:cNvPr>
          <p:cNvSpPr/>
          <p:nvPr/>
        </p:nvSpPr>
        <p:spPr>
          <a:xfrm>
            <a:off x="538163" y="4706237"/>
            <a:ext cx="1439328" cy="446809"/>
          </a:xfrm>
          <a:prstGeom prst="roundRect">
            <a:avLst/>
          </a:prstGeom>
          <a:ln>
            <a:solidFill>
              <a:srgbClr val="0424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Traffic API</a:t>
            </a:r>
            <a:endParaRPr lang="el-GR" dirty="0"/>
          </a:p>
        </p:txBody>
      </p:sp>
      <p:sp>
        <p:nvSpPr>
          <p:cNvPr id="11" name="Ορθογώνιο: Στρογγύλεμα γωνιών 10">
            <a:extLst>
              <a:ext uri="{FF2B5EF4-FFF2-40B4-BE49-F238E27FC236}">
                <a16:creationId xmlns:a16="http://schemas.microsoft.com/office/drawing/2014/main" id="{A13CF551-3FF1-8804-2129-8A6E019B084F}"/>
              </a:ext>
            </a:extLst>
          </p:cNvPr>
          <p:cNvSpPr/>
          <p:nvPr/>
        </p:nvSpPr>
        <p:spPr>
          <a:xfrm>
            <a:off x="2111638" y="1867874"/>
            <a:ext cx="1571176" cy="471948"/>
          </a:xfrm>
          <a:prstGeom prst="roundRect">
            <a:avLst/>
          </a:prstGeom>
          <a:solidFill>
            <a:srgbClr val="FF7575"/>
          </a:solidFill>
          <a:ln>
            <a:solidFill>
              <a:srgbClr val="D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MQTT broker</a:t>
            </a:r>
            <a:endParaRPr lang="el-GR" dirty="0"/>
          </a:p>
        </p:txBody>
      </p:sp>
      <p:sp>
        <p:nvSpPr>
          <p:cNvPr id="12" name="Ορθογώνιο: Στρογγύλεμα γωνιών 11">
            <a:extLst>
              <a:ext uri="{FF2B5EF4-FFF2-40B4-BE49-F238E27FC236}">
                <a16:creationId xmlns:a16="http://schemas.microsoft.com/office/drawing/2014/main" id="{1624B402-07F2-51EF-C8BA-55EB9F62E153}"/>
              </a:ext>
            </a:extLst>
          </p:cNvPr>
          <p:cNvSpPr/>
          <p:nvPr/>
        </p:nvSpPr>
        <p:spPr>
          <a:xfrm>
            <a:off x="6123756" y="1442770"/>
            <a:ext cx="1155674" cy="512441"/>
          </a:xfrm>
          <a:prstGeom prst="roundRect">
            <a:avLst/>
          </a:prstGeom>
          <a:solidFill>
            <a:srgbClr val="95C482"/>
          </a:solidFill>
          <a:ln>
            <a:solidFill>
              <a:srgbClr val="67A44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InfluxDB</a:t>
            </a:r>
            <a:endParaRPr lang="el-GR" dirty="0"/>
          </a:p>
        </p:txBody>
      </p:sp>
      <p:sp>
        <p:nvSpPr>
          <p:cNvPr id="13" name="Ορθογώνιο: Στρογγύλεμα γωνιών 12">
            <a:extLst>
              <a:ext uri="{FF2B5EF4-FFF2-40B4-BE49-F238E27FC236}">
                <a16:creationId xmlns:a16="http://schemas.microsoft.com/office/drawing/2014/main" id="{9571812B-0840-B34B-16C9-559BF6036D7B}"/>
              </a:ext>
            </a:extLst>
          </p:cNvPr>
          <p:cNvSpPr/>
          <p:nvPr/>
        </p:nvSpPr>
        <p:spPr>
          <a:xfrm>
            <a:off x="3484647" y="3500075"/>
            <a:ext cx="1493787" cy="697050"/>
          </a:xfrm>
          <a:prstGeom prst="roundRect">
            <a:avLst/>
          </a:prstGeom>
          <a:solidFill>
            <a:srgbClr val="8ABAE6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Ingestion</a:t>
            </a:r>
            <a:endParaRPr lang="el-GR" dirty="0"/>
          </a:p>
        </p:txBody>
      </p:sp>
      <p:cxnSp>
        <p:nvCxnSpPr>
          <p:cNvPr id="17" name="Γραμμή σύνδεσης: Γωνιώδης 16">
            <a:extLst>
              <a:ext uri="{FF2B5EF4-FFF2-40B4-BE49-F238E27FC236}">
                <a16:creationId xmlns:a16="http://schemas.microsoft.com/office/drawing/2014/main" id="{624E25B4-FDF2-4EBE-C668-29C97BA947E5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1978829" y="2348756"/>
            <a:ext cx="588634" cy="568153"/>
          </a:xfrm>
          <a:prstGeom prst="bentConnector3">
            <a:avLst>
              <a:gd name="adj1" fmla="val 100055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Ευθύγραμμο βέλος σύνδεσης 22">
            <a:extLst>
              <a:ext uri="{FF2B5EF4-FFF2-40B4-BE49-F238E27FC236}">
                <a16:creationId xmlns:a16="http://schemas.microsoft.com/office/drawing/2014/main" id="{7A62C0BE-A045-545B-87D8-F48D31D18F6F}"/>
              </a:ext>
            </a:extLst>
          </p:cNvPr>
          <p:cNvCxnSpPr>
            <a:cxnSpLocks/>
            <a:endCxn id="15" idx="4"/>
          </p:cNvCxnSpPr>
          <p:nvPr/>
        </p:nvCxnSpPr>
        <p:spPr>
          <a:xfrm flipV="1">
            <a:off x="4761467" y="2960167"/>
            <a:ext cx="0" cy="53698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Γραμμή σύνδεσης: Γωνιώδης 24">
            <a:extLst>
              <a:ext uri="{FF2B5EF4-FFF2-40B4-BE49-F238E27FC236}">
                <a16:creationId xmlns:a16="http://schemas.microsoft.com/office/drawing/2014/main" id="{AD30108C-560E-1549-3FA8-E363C3AF2F0A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 flipV="1">
            <a:off x="1975013" y="3848600"/>
            <a:ext cx="1509634" cy="519899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Γραμμή σύνδεσης: Γωνιώδης 35">
            <a:extLst>
              <a:ext uri="{FF2B5EF4-FFF2-40B4-BE49-F238E27FC236}">
                <a16:creationId xmlns:a16="http://schemas.microsoft.com/office/drawing/2014/main" id="{BAF1BAB8-3795-740D-645F-ABA6F465FD6F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1983582" y="4175552"/>
            <a:ext cx="2644765" cy="1433327"/>
          </a:xfrm>
          <a:prstGeom prst="bentConnector3">
            <a:avLst>
              <a:gd name="adj1" fmla="val 100478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Ορθογώνιο: Στρογγύλεμα γωνιών 56">
            <a:extLst>
              <a:ext uri="{FF2B5EF4-FFF2-40B4-BE49-F238E27FC236}">
                <a16:creationId xmlns:a16="http://schemas.microsoft.com/office/drawing/2014/main" id="{5CF40E29-D86B-DC58-2F61-35DEB837C08E}"/>
              </a:ext>
            </a:extLst>
          </p:cNvPr>
          <p:cNvSpPr/>
          <p:nvPr/>
        </p:nvSpPr>
        <p:spPr>
          <a:xfrm>
            <a:off x="5949742" y="3360329"/>
            <a:ext cx="1493787" cy="697050"/>
          </a:xfrm>
          <a:prstGeom prst="roundRect">
            <a:avLst/>
          </a:prstGeom>
          <a:solidFill>
            <a:srgbClr val="8ABAE6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Processor </a:t>
            </a:r>
            <a:endParaRPr lang="el-GR" dirty="0"/>
          </a:p>
        </p:txBody>
      </p:sp>
      <p:cxnSp>
        <p:nvCxnSpPr>
          <p:cNvPr id="105" name="Γραμμή σύνδεσης: Γωνιώδης 104">
            <a:extLst>
              <a:ext uri="{FF2B5EF4-FFF2-40B4-BE49-F238E27FC236}">
                <a16:creationId xmlns:a16="http://schemas.microsoft.com/office/drawing/2014/main" id="{1617AEEB-8168-6E40-BF59-5220864AC2C9}"/>
              </a:ext>
            </a:extLst>
          </p:cNvPr>
          <p:cNvCxnSpPr>
            <a:cxnSpLocks/>
            <a:stCxn id="10" idx="3"/>
            <a:endCxn id="13" idx="2"/>
          </p:cNvCxnSpPr>
          <p:nvPr/>
        </p:nvCxnSpPr>
        <p:spPr>
          <a:xfrm flipV="1">
            <a:off x="1977491" y="4197125"/>
            <a:ext cx="2254050" cy="732517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Γραμμή σύνδεσης: Γωνιώδης 119">
            <a:extLst>
              <a:ext uri="{FF2B5EF4-FFF2-40B4-BE49-F238E27FC236}">
                <a16:creationId xmlns:a16="http://schemas.microsoft.com/office/drawing/2014/main" id="{AE469E46-B338-6C92-CC99-0D799E173E45}"/>
              </a:ext>
            </a:extLst>
          </p:cNvPr>
          <p:cNvCxnSpPr>
            <a:stCxn id="13" idx="0"/>
            <a:endCxn id="11" idx="2"/>
          </p:cNvCxnSpPr>
          <p:nvPr/>
        </p:nvCxnSpPr>
        <p:spPr>
          <a:xfrm rot="16200000" flipV="1">
            <a:off x="2984258" y="2252791"/>
            <a:ext cx="1160253" cy="1334315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Ορθογώνιο: Στρογγύλεμα γωνιών 120">
            <a:extLst>
              <a:ext uri="{FF2B5EF4-FFF2-40B4-BE49-F238E27FC236}">
                <a16:creationId xmlns:a16="http://schemas.microsoft.com/office/drawing/2014/main" id="{227F0C56-8295-1E78-C4AC-B91C9F0DFC74}"/>
              </a:ext>
            </a:extLst>
          </p:cNvPr>
          <p:cNvSpPr/>
          <p:nvPr/>
        </p:nvSpPr>
        <p:spPr>
          <a:xfrm>
            <a:off x="9338988" y="3341070"/>
            <a:ext cx="1520021" cy="697050"/>
          </a:xfrm>
          <a:prstGeom prst="roundRect">
            <a:avLst/>
          </a:prstGeom>
          <a:solidFill>
            <a:srgbClr val="8ABAE6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Back-end</a:t>
            </a:r>
            <a:endParaRPr lang="el-GR" dirty="0"/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B49EDF9E-9364-7A79-58B7-FCA97FCA9505}"/>
              </a:ext>
            </a:extLst>
          </p:cNvPr>
          <p:cNvSpPr txBox="1"/>
          <p:nvPr/>
        </p:nvSpPr>
        <p:spPr>
          <a:xfrm>
            <a:off x="2067806" y="2916909"/>
            <a:ext cx="688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publish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4259FBC6-C522-14EE-3C45-47CF3C9D33AD}"/>
              </a:ext>
            </a:extLst>
          </p:cNvPr>
          <p:cNvSpPr txBox="1"/>
          <p:nvPr/>
        </p:nvSpPr>
        <p:spPr>
          <a:xfrm>
            <a:off x="2797916" y="2916909"/>
            <a:ext cx="9787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subscribe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217" name="Ομάδα 216">
            <a:extLst>
              <a:ext uri="{FF2B5EF4-FFF2-40B4-BE49-F238E27FC236}">
                <a16:creationId xmlns:a16="http://schemas.microsoft.com/office/drawing/2014/main" id="{C6CE7AE4-92DC-7C42-0618-D98CD0D2D4F6}"/>
              </a:ext>
            </a:extLst>
          </p:cNvPr>
          <p:cNvGrpSpPr/>
          <p:nvPr/>
        </p:nvGrpSpPr>
        <p:grpSpPr>
          <a:xfrm>
            <a:off x="6696636" y="4043320"/>
            <a:ext cx="3397800" cy="442863"/>
            <a:chOff x="7066595" y="3812157"/>
            <a:chExt cx="3040965" cy="442863"/>
          </a:xfrm>
        </p:grpSpPr>
        <p:cxnSp>
          <p:nvCxnSpPr>
            <p:cNvPr id="158" name="Ευθεία γραμμή σύνδεσης 157">
              <a:extLst>
                <a:ext uri="{FF2B5EF4-FFF2-40B4-BE49-F238E27FC236}">
                  <a16:creationId xmlns:a16="http://schemas.microsoft.com/office/drawing/2014/main" id="{8B5435F7-E599-2545-F191-8471944EEE75}"/>
                </a:ext>
              </a:extLst>
            </p:cNvPr>
            <p:cNvCxnSpPr>
              <a:cxnSpLocks/>
              <a:stCxn id="57" idx="2"/>
            </p:cNvCxnSpPr>
            <p:nvPr/>
          </p:nvCxnSpPr>
          <p:spPr>
            <a:xfrm>
              <a:off x="7066595" y="3826216"/>
              <a:ext cx="4436" cy="42880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Ευθύγραμμο βέλος σύνδεσης 170">
              <a:extLst>
                <a:ext uri="{FF2B5EF4-FFF2-40B4-BE49-F238E27FC236}">
                  <a16:creationId xmlns:a16="http://schemas.microsoft.com/office/drawing/2014/main" id="{7D394A53-E617-5F34-63E8-FC0ECC4048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07560" y="3812157"/>
              <a:ext cx="0" cy="438416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Ευθεία γραμμή σύνδεσης 207">
              <a:extLst>
                <a:ext uri="{FF2B5EF4-FFF2-40B4-BE49-F238E27FC236}">
                  <a16:creationId xmlns:a16="http://schemas.microsoft.com/office/drawing/2014/main" id="{2C2F4DC1-6C3E-0D1A-4211-A84274B643B8}"/>
                </a:ext>
              </a:extLst>
            </p:cNvPr>
            <p:cNvCxnSpPr>
              <a:cxnSpLocks/>
            </p:cNvCxnSpPr>
            <p:nvPr/>
          </p:nvCxnSpPr>
          <p:spPr>
            <a:xfrm>
              <a:off x="7071030" y="4250573"/>
              <a:ext cx="303653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Οβάλ 58">
            <a:extLst>
              <a:ext uri="{FF2B5EF4-FFF2-40B4-BE49-F238E27FC236}">
                <a16:creationId xmlns:a16="http://schemas.microsoft.com/office/drawing/2014/main" id="{C5C79B0F-6D06-DC3D-EA88-273ED212439D}"/>
              </a:ext>
            </a:extLst>
          </p:cNvPr>
          <p:cNvSpPr/>
          <p:nvPr/>
        </p:nvSpPr>
        <p:spPr>
          <a:xfrm>
            <a:off x="7729712" y="2723893"/>
            <a:ext cx="1465769" cy="34424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Request API</a:t>
            </a:r>
            <a:endParaRPr lang="el-GR" sz="1200" dirty="0"/>
          </a:p>
        </p:txBody>
      </p:sp>
      <p:sp>
        <p:nvSpPr>
          <p:cNvPr id="60" name="Οβάλ 59">
            <a:extLst>
              <a:ext uri="{FF2B5EF4-FFF2-40B4-BE49-F238E27FC236}">
                <a16:creationId xmlns:a16="http://schemas.microsoft.com/office/drawing/2014/main" id="{7BB2E0FC-319D-239C-DFA0-8846BFFB918E}"/>
              </a:ext>
            </a:extLst>
          </p:cNvPr>
          <p:cNvSpPr/>
          <p:nvPr/>
        </p:nvSpPr>
        <p:spPr>
          <a:xfrm>
            <a:off x="7895265" y="4291554"/>
            <a:ext cx="1300216" cy="34676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Update API</a:t>
            </a:r>
            <a:endParaRPr lang="el-GR" sz="1200" dirty="0"/>
          </a:p>
        </p:txBody>
      </p:sp>
      <p:sp>
        <p:nvSpPr>
          <p:cNvPr id="3" name="Ορθογώνιο: Στρογγύλεμα γωνιών 2">
            <a:extLst>
              <a:ext uri="{FF2B5EF4-FFF2-40B4-BE49-F238E27FC236}">
                <a16:creationId xmlns:a16="http://schemas.microsoft.com/office/drawing/2014/main" id="{A688567A-E13C-C6D8-6B59-D95346F8C3FC}"/>
              </a:ext>
            </a:extLst>
          </p:cNvPr>
          <p:cNvSpPr/>
          <p:nvPr/>
        </p:nvSpPr>
        <p:spPr>
          <a:xfrm>
            <a:off x="10266457" y="1832524"/>
            <a:ext cx="1493787" cy="697050"/>
          </a:xfrm>
          <a:prstGeom prst="roundRect">
            <a:avLst/>
          </a:prstGeom>
          <a:solidFill>
            <a:srgbClr val="99DADD"/>
          </a:solidFill>
          <a:ln>
            <a:solidFill>
              <a:srgbClr val="5AB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 (Website)</a:t>
            </a:r>
            <a:endParaRPr lang="el-GR" dirty="0"/>
          </a:p>
        </p:txBody>
      </p:sp>
      <p:cxnSp>
        <p:nvCxnSpPr>
          <p:cNvPr id="5" name="Ευθύγραμμο βέλος σύνδεσης 4">
            <a:extLst>
              <a:ext uri="{FF2B5EF4-FFF2-40B4-BE49-F238E27FC236}">
                <a16:creationId xmlns:a16="http://schemas.microsoft.com/office/drawing/2014/main" id="{FBD2BD37-3F02-139B-067D-0C4AD1EE0205}"/>
              </a:ext>
            </a:extLst>
          </p:cNvPr>
          <p:cNvCxnSpPr>
            <a:cxnSpLocks/>
          </p:cNvCxnSpPr>
          <p:nvPr/>
        </p:nvCxnSpPr>
        <p:spPr>
          <a:xfrm flipV="1">
            <a:off x="10579510" y="2529574"/>
            <a:ext cx="0" cy="81149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Οβάλ 14">
            <a:extLst>
              <a:ext uri="{FF2B5EF4-FFF2-40B4-BE49-F238E27FC236}">
                <a16:creationId xmlns:a16="http://schemas.microsoft.com/office/drawing/2014/main" id="{06A7CDB6-5D07-3434-B231-9EEA689A057B}"/>
              </a:ext>
            </a:extLst>
          </p:cNvPr>
          <p:cNvSpPr/>
          <p:nvPr/>
        </p:nvSpPr>
        <p:spPr>
          <a:xfrm>
            <a:off x="4163785" y="2173141"/>
            <a:ext cx="1195363" cy="787026"/>
          </a:xfrm>
          <a:prstGeom prst="ellipse">
            <a:avLst/>
          </a:prstGeom>
          <a:solidFill>
            <a:srgbClr val="CA945E"/>
          </a:solidFill>
          <a:ln>
            <a:solidFill>
              <a:srgbClr val="8D5E2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/>
              <a:t>Context broker</a:t>
            </a:r>
            <a:endParaRPr lang="el-GR" sz="1500" dirty="0"/>
          </a:p>
        </p:txBody>
      </p:sp>
      <p:sp>
        <p:nvSpPr>
          <p:cNvPr id="21" name="Ορθογώνιο: Στρογγύλεμα γωνιών 20">
            <a:extLst>
              <a:ext uri="{FF2B5EF4-FFF2-40B4-BE49-F238E27FC236}">
                <a16:creationId xmlns:a16="http://schemas.microsoft.com/office/drawing/2014/main" id="{33425653-64E7-8D55-2651-E2EB31DE6E59}"/>
              </a:ext>
            </a:extLst>
          </p:cNvPr>
          <p:cNvSpPr/>
          <p:nvPr/>
        </p:nvSpPr>
        <p:spPr>
          <a:xfrm>
            <a:off x="4107357" y="1433729"/>
            <a:ext cx="1310004" cy="538569"/>
          </a:xfrm>
          <a:prstGeom prst="roundRect">
            <a:avLst/>
          </a:prstGeom>
          <a:solidFill>
            <a:srgbClr val="8ABAE6"/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Connector</a:t>
            </a:r>
            <a:endParaRPr lang="el-GR" dirty="0"/>
          </a:p>
        </p:txBody>
      </p:sp>
      <p:cxnSp>
        <p:nvCxnSpPr>
          <p:cNvPr id="27" name="Ευθύγραμμο βέλος σύνδεσης 26">
            <a:extLst>
              <a:ext uri="{FF2B5EF4-FFF2-40B4-BE49-F238E27FC236}">
                <a16:creationId xmlns:a16="http://schemas.microsoft.com/office/drawing/2014/main" id="{E9AFA0A1-D274-DEB5-4DD1-2CE4182BD2A8}"/>
              </a:ext>
            </a:extLst>
          </p:cNvPr>
          <p:cNvCxnSpPr>
            <a:cxnSpLocks/>
            <a:stCxn id="57" idx="0"/>
            <a:endCxn id="12" idx="2"/>
          </p:cNvCxnSpPr>
          <p:nvPr/>
        </p:nvCxnSpPr>
        <p:spPr>
          <a:xfrm flipV="1">
            <a:off x="6696636" y="1955211"/>
            <a:ext cx="4957" cy="1405118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Ευθύγραμμο βέλος σύνδεσης 28">
            <a:extLst>
              <a:ext uri="{FF2B5EF4-FFF2-40B4-BE49-F238E27FC236}">
                <a16:creationId xmlns:a16="http://schemas.microsoft.com/office/drawing/2014/main" id="{546B14A0-0C57-8C8D-1AC0-C91B6D6A453C}"/>
              </a:ext>
            </a:extLst>
          </p:cNvPr>
          <p:cNvCxnSpPr>
            <a:cxnSpLocks/>
            <a:stCxn id="15" idx="0"/>
            <a:endCxn id="21" idx="2"/>
          </p:cNvCxnSpPr>
          <p:nvPr/>
        </p:nvCxnSpPr>
        <p:spPr>
          <a:xfrm flipV="1">
            <a:off x="4761467" y="1972298"/>
            <a:ext cx="892" cy="20084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Ευθύγραμμο βέλος σύνδεσης 30">
            <a:extLst>
              <a:ext uri="{FF2B5EF4-FFF2-40B4-BE49-F238E27FC236}">
                <a16:creationId xmlns:a16="http://schemas.microsoft.com/office/drawing/2014/main" id="{198180E6-FBD5-237D-071A-6E2024E1E159}"/>
              </a:ext>
            </a:extLst>
          </p:cNvPr>
          <p:cNvCxnSpPr>
            <a:stCxn id="21" idx="3"/>
            <a:endCxn id="12" idx="1"/>
          </p:cNvCxnSpPr>
          <p:nvPr/>
        </p:nvCxnSpPr>
        <p:spPr>
          <a:xfrm flipV="1">
            <a:off x="5417361" y="1698991"/>
            <a:ext cx="706395" cy="402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Ορθογώνιο: Στρογγύλεμα γωνιών 40">
            <a:extLst>
              <a:ext uri="{FF2B5EF4-FFF2-40B4-BE49-F238E27FC236}">
                <a16:creationId xmlns:a16="http://schemas.microsoft.com/office/drawing/2014/main" id="{69BB3B1B-22CD-95C7-4793-B3FB800F8B71}"/>
              </a:ext>
            </a:extLst>
          </p:cNvPr>
          <p:cNvSpPr/>
          <p:nvPr/>
        </p:nvSpPr>
        <p:spPr>
          <a:xfrm>
            <a:off x="7853717" y="1442770"/>
            <a:ext cx="1155674" cy="512441"/>
          </a:xfrm>
          <a:prstGeom prst="roundRect">
            <a:avLst/>
          </a:prstGeom>
          <a:solidFill>
            <a:srgbClr val="FFCC00"/>
          </a:solidFill>
          <a:ln>
            <a:solidFill>
              <a:srgbClr val="F6BB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Grafana</a:t>
            </a:r>
            <a:endParaRPr lang="el-GR" dirty="0"/>
          </a:p>
        </p:txBody>
      </p:sp>
      <p:cxnSp>
        <p:nvCxnSpPr>
          <p:cNvPr id="42" name="Ευθύγραμμο βέλος σύνδεσης 41">
            <a:extLst>
              <a:ext uri="{FF2B5EF4-FFF2-40B4-BE49-F238E27FC236}">
                <a16:creationId xmlns:a16="http://schemas.microsoft.com/office/drawing/2014/main" id="{77CF005E-49EF-7BFE-D8F5-10BD359747D3}"/>
              </a:ext>
            </a:extLst>
          </p:cNvPr>
          <p:cNvCxnSpPr>
            <a:cxnSpLocks/>
            <a:stCxn id="12" idx="3"/>
            <a:endCxn id="41" idx="1"/>
          </p:cNvCxnSpPr>
          <p:nvPr/>
        </p:nvCxnSpPr>
        <p:spPr>
          <a:xfrm>
            <a:off x="7279430" y="1698991"/>
            <a:ext cx="574287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6C5C7480-7F1A-4C4B-9B58-FF633CE13ABD}"/>
              </a:ext>
            </a:extLst>
          </p:cNvPr>
          <p:cNvSpPr txBox="1"/>
          <p:nvPr/>
        </p:nvSpPr>
        <p:spPr>
          <a:xfrm>
            <a:off x="2741137" y="3595489"/>
            <a:ext cx="454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http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5E044EC-9E34-C478-E8CF-03BE40B42B98}"/>
              </a:ext>
            </a:extLst>
          </p:cNvPr>
          <p:cNvSpPr txBox="1"/>
          <p:nvPr/>
        </p:nvSpPr>
        <p:spPr>
          <a:xfrm>
            <a:off x="3879943" y="4916230"/>
            <a:ext cx="454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http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B1C6AC3-0EF0-A920-C413-709E4291DA15}"/>
              </a:ext>
            </a:extLst>
          </p:cNvPr>
          <p:cNvSpPr txBox="1"/>
          <p:nvPr/>
        </p:nvSpPr>
        <p:spPr>
          <a:xfrm>
            <a:off x="4311676" y="5592867"/>
            <a:ext cx="454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http</a:t>
            </a:r>
            <a:endParaRPr lang="el-G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0" name="Ευθύγραμμο βέλος σύνδεσης 49">
            <a:extLst>
              <a:ext uri="{FF2B5EF4-FFF2-40B4-BE49-F238E27FC236}">
                <a16:creationId xmlns:a16="http://schemas.microsoft.com/office/drawing/2014/main" id="{CE618750-FC32-A909-D33E-55169C9C4784}"/>
              </a:ext>
            </a:extLst>
          </p:cNvPr>
          <p:cNvCxnSpPr>
            <a:cxnSpLocks/>
          </p:cNvCxnSpPr>
          <p:nvPr/>
        </p:nvCxnSpPr>
        <p:spPr>
          <a:xfrm flipV="1">
            <a:off x="11004870" y="1287780"/>
            <a:ext cx="0" cy="544744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Εικόνα 51" descr="Εικόνα που περιέχει ηλεκτρονικές συσκευές, υπολογιστής, Netbook, φορητός υπολογιστής&#10;&#10;Περιγραφή που δημιουργήθηκε αυτόματα">
            <a:extLst>
              <a:ext uri="{FF2B5EF4-FFF2-40B4-BE49-F238E27FC236}">
                <a16:creationId xmlns:a16="http://schemas.microsoft.com/office/drawing/2014/main" id="{25F79E05-A57B-E43A-FC32-AF150EF75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6014">
            <a:off x="10519847" y="515571"/>
            <a:ext cx="970045" cy="906597"/>
          </a:xfrm>
          <a:prstGeom prst="rect">
            <a:avLst/>
          </a:prstGeom>
        </p:spPr>
      </p:pic>
      <p:cxnSp>
        <p:nvCxnSpPr>
          <p:cNvPr id="16" name="Γραμμή σύνδεσης: Γωνιώδης 15">
            <a:extLst>
              <a:ext uri="{FF2B5EF4-FFF2-40B4-BE49-F238E27FC236}">
                <a16:creationId xmlns:a16="http://schemas.microsoft.com/office/drawing/2014/main" id="{F9BE1531-B77C-D604-AA32-16088766B88A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9033955" y="1708401"/>
            <a:ext cx="1232502" cy="472648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Γραμμή σύνδεσης: Γωνιώδης 42">
            <a:extLst>
              <a:ext uri="{FF2B5EF4-FFF2-40B4-BE49-F238E27FC236}">
                <a16:creationId xmlns:a16="http://schemas.microsoft.com/office/drawing/2014/main" id="{52B45E07-E982-9775-30DB-A9118621EDF4}"/>
              </a:ext>
            </a:extLst>
          </p:cNvPr>
          <p:cNvCxnSpPr>
            <a:cxnSpLocks/>
            <a:stCxn id="15" idx="6"/>
            <a:endCxn id="121" idx="0"/>
          </p:cNvCxnSpPr>
          <p:nvPr/>
        </p:nvCxnSpPr>
        <p:spPr>
          <a:xfrm>
            <a:off x="5359148" y="2566654"/>
            <a:ext cx="4739851" cy="774416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Ορθογώνιο 5">
            <a:extLst>
              <a:ext uri="{FF2B5EF4-FFF2-40B4-BE49-F238E27FC236}">
                <a16:creationId xmlns:a16="http://schemas.microsoft.com/office/drawing/2014/main" id="{ADDDAEBE-2739-4D8F-708D-9BABC97EFFCE}"/>
              </a:ext>
            </a:extLst>
          </p:cNvPr>
          <p:cNvSpPr/>
          <p:nvPr/>
        </p:nvSpPr>
        <p:spPr>
          <a:xfrm>
            <a:off x="2024138" y="1258161"/>
            <a:ext cx="3712468" cy="464201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856AD6-45AA-5274-4DB9-D45FFCC52333}"/>
              </a:ext>
            </a:extLst>
          </p:cNvPr>
          <p:cNvSpPr txBox="1"/>
          <p:nvPr/>
        </p:nvSpPr>
        <p:spPr>
          <a:xfrm>
            <a:off x="3519009" y="5900172"/>
            <a:ext cx="2484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42433"/>
                </a:solidFill>
              </a:rPr>
              <a:t>VIRTUAL GATEWAY</a:t>
            </a:r>
            <a:endParaRPr lang="el-GR" dirty="0">
              <a:solidFill>
                <a:srgbClr val="042433"/>
              </a:solidFill>
            </a:endParaRPr>
          </a:p>
        </p:txBody>
      </p:sp>
      <p:sp>
        <p:nvSpPr>
          <p:cNvPr id="18" name="Σχήμα L 17">
            <a:extLst>
              <a:ext uri="{FF2B5EF4-FFF2-40B4-BE49-F238E27FC236}">
                <a16:creationId xmlns:a16="http://schemas.microsoft.com/office/drawing/2014/main" id="{575D67C4-A1AC-B368-7B46-A8F534DDA0D6}"/>
              </a:ext>
            </a:extLst>
          </p:cNvPr>
          <p:cNvSpPr/>
          <p:nvPr/>
        </p:nvSpPr>
        <p:spPr>
          <a:xfrm rot="5400000">
            <a:off x="6067721" y="1069367"/>
            <a:ext cx="2909344" cy="3346175"/>
          </a:xfrm>
          <a:prstGeom prst="corner">
            <a:avLst>
              <a:gd name="adj1" fmla="val 58667"/>
              <a:gd name="adj2" fmla="val 29060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303C54-D2AE-F9A8-1698-6BD12F7A94AD}"/>
              </a:ext>
            </a:extLst>
          </p:cNvPr>
          <p:cNvSpPr txBox="1"/>
          <p:nvPr/>
        </p:nvSpPr>
        <p:spPr>
          <a:xfrm>
            <a:off x="5594083" y="904897"/>
            <a:ext cx="2484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42433"/>
                </a:solidFill>
              </a:rPr>
              <a:t>DATA PROCESSING</a:t>
            </a:r>
            <a:endParaRPr lang="el-GR" dirty="0">
              <a:solidFill>
                <a:srgbClr val="042433"/>
              </a:solidFill>
            </a:endParaRPr>
          </a:p>
        </p:txBody>
      </p:sp>
      <p:sp>
        <p:nvSpPr>
          <p:cNvPr id="22" name="Ορθογώνιο 21">
            <a:extLst>
              <a:ext uri="{FF2B5EF4-FFF2-40B4-BE49-F238E27FC236}">
                <a16:creationId xmlns:a16="http://schemas.microsoft.com/office/drawing/2014/main" id="{1EDD4F1A-D3CD-F798-825B-64C9A23BE32F}"/>
              </a:ext>
            </a:extLst>
          </p:cNvPr>
          <p:cNvSpPr/>
          <p:nvPr/>
        </p:nvSpPr>
        <p:spPr>
          <a:xfrm>
            <a:off x="9264408" y="1698991"/>
            <a:ext cx="2756574" cy="2909345"/>
          </a:xfrm>
          <a:prstGeom prst="rect">
            <a:avLst/>
          </a:prstGeom>
          <a:noFill/>
          <a:ln w="28575">
            <a:solidFill>
              <a:srgbClr val="04243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2CE562-755A-B787-4697-1B6B24D58B66}"/>
              </a:ext>
            </a:extLst>
          </p:cNvPr>
          <p:cNvSpPr txBox="1"/>
          <p:nvPr/>
        </p:nvSpPr>
        <p:spPr>
          <a:xfrm>
            <a:off x="10077708" y="4642541"/>
            <a:ext cx="1121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42433"/>
                </a:solidFill>
              </a:rPr>
              <a:t>CLOUD</a:t>
            </a:r>
            <a:endParaRPr lang="el-GR" dirty="0">
              <a:solidFill>
                <a:srgbClr val="0424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98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2787F4D-110C-0E08-B846-171048CF0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157" y="349212"/>
            <a:ext cx="7083686" cy="897098"/>
          </a:xfrm>
        </p:spPr>
        <p:txBody>
          <a:bodyPr/>
          <a:lstStyle/>
          <a:p>
            <a:r>
              <a:rPr lang="en-US" dirty="0"/>
              <a:t>operations</a:t>
            </a:r>
            <a:endParaRPr lang="el-GR" dirty="0"/>
          </a:p>
        </p:txBody>
      </p:sp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D24900FE-5856-B851-C321-EF8C8BE4BF84}"/>
              </a:ext>
            </a:extLst>
          </p:cNvPr>
          <p:cNvSpPr/>
          <p:nvPr/>
        </p:nvSpPr>
        <p:spPr>
          <a:xfrm>
            <a:off x="4553957" y="1817433"/>
            <a:ext cx="3282163" cy="221581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General overview of Patras Weather, accurate microclimate demonstration of current data and forecasts by combining meteorological data from open APIs with real local weather data from sensors and weather stations.</a:t>
            </a:r>
          </a:p>
        </p:txBody>
      </p:sp>
      <p:sp>
        <p:nvSpPr>
          <p:cNvPr id="5" name="Θέση περιεχομένου 4">
            <a:extLst>
              <a:ext uri="{FF2B5EF4-FFF2-40B4-BE49-F238E27FC236}">
                <a16:creationId xmlns:a16="http://schemas.microsoft.com/office/drawing/2014/main" id="{53C68503-13B0-CB54-0772-EE6A1570E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957" y="4302849"/>
            <a:ext cx="3265878" cy="221581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en-US" dirty="0"/>
              <a:t>Calculation of the correlation index between traffic data and rain amount for specific points of interest.</a:t>
            </a:r>
          </a:p>
        </p:txBody>
      </p:sp>
      <p:sp>
        <p:nvSpPr>
          <p:cNvPr id="6" name="Ορθογώνιο: Στρογγύλεμα γωνιών 5">
            <a:extLst>
              <a:ext uri="{FF2B5EF4-FFF2-40B4-BE49-F238E27FC236}">
                <a16:creationId xmlns:a16="http://schemas.microsoft.com/office/drawing/2014/main" id="{B0D859E8-4D68-9B44-042B-98DF75A62656}"/>
              </a:ext>
            </a:extLst>
          </p:cNvPr>
          <p:cNvSpPr/>
          <p:nvPr/>
        </p:nvSpPr>
        <p:spPr>
          <a:xfrm>
            <a:off x="961295" y="4300613"/>
            <a:ext cx="3265878" cy="22202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UI visualization of graphs indicating the progression of traffic versus key microclimate parameters’ alternations and the differentiations of these parameters from one location to another.</a:t>
            </a:r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4B0DCA57-E033-9CEA-6E6A-640FCC2B3E91}"/>
              </a:ext>
            </a:extLst>
          </p:cNvPr>
          <p:cNvSpPr/>
          <p:nvPr/>
        </p:nvSpPr>
        <p:spPr>
          <a:xfrm>
            <a:off x="8146620" y="4292971"/>
            <a:ext cx="3265877" cy="221581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Alerts and warning reports concerning slippery</a:t>
            </a:r>
            <a:r>
              <a:rPr lang="el-GR" dirty="0"/>
              <a:t> </a:t>
            </a:r>
            <a:r>
              <a:rPr lang="en-US" b="0" i="0" dirty="0"/>
              <a:t>roundabouts caused by severe rainfall, dangerously windy bridges, road closures due to flood and extremely high temperatures. </a:t>
            </a:r>
            <a:endParaRPr lang="en-US" dirty="0"/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1D723FDE-DD01-0157-100B-4B5283A407C0}"/>
              </a:ext>
            </a:extLst>
          </p:cNvPr>
          <p:cNvSpPr/>
          <p:nvPr/>
        </p:nvSpPr>
        <p:spPr>
          <a:xfrm>
            <a:off x="8130333" y="1817433"/>
            <a:ext cx="3282164" cy="221581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traffic conditions in each location indicated by the traffic percentage. Prediction of the above metric by a forecasting method that utilizes last week’s data.</a:t>
            </a:r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F8DA9261-B6B6-973D-1848-D35B915D8232}"/>
              </a:ext>
            </a:extLst>
          </p:cNvPr>
          <p:cNvSpPr/>
          <p:nvPr/>
        </p:nvSpPr>
        <p:spPr>
          <a:xfrm>
            <a:off x="961295" y="1819018"/>
            <a:ext cx="3282163" cy="222029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User’s location selection by: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map marker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location from a list of buttons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Choosing from the dropdown button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Typing the point name in the search bar</a:t>
            </a:r>
          </a:p>
        </p:txBody>
      </p:sp>
    </p:spTree>
    <p:extLst>
      <p:ext uri="{BB962C8B-B14F-4D97-AF65-F5344CB8AC3E}">
        <p14:creationId xmlns:p14="http://schemas.microsoft.com/office/powerpoint/2010/main" val="3220086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Ομάδα 40">
            <a:extLst>
              <a:ext uri="{FF2B5EF4-FFF2-40B4-BE49-F238E27FC236}">
                <a16:creationId xmlns:a16="http://schemas.microsoft.com/office/drawing/2014/main" id="{095221DC-951F-D7A1-510C-4060B6047BF7}"/>
              </a:ext>
            </a:extLst>
          </p:cNvPr>
          <p:cNvGrpSpPr/>
          <p:nvPr/>
        </p:nvGrpSpPr>
        <p:grpSpPr>
          <a:xfrm>
            <a:off x="4635647" y="789061"/>
            <a:ext cx="2920705" cy="5712223"/>
            <a:chOff x="3056206" y="124971"/>
            <a:chExt cx="2565277" cy="6273499"/>
          </a:xfrm>
        </p:grpSpPr>
        <p:pic>
          <p:nvPicPr>
            <p:cNvPr id="15" name="Εικόνα 14">
              <a:extLst>
                <a:ext uri="{FF2B5EF4-FFF2-40B4-BE49-F238E27FC236}">
                  <a16:creationId xmlns:a16="http://schemas.microsoft.com/office/drawing/2014/main" id="{8E88E7FD-C066-7801-648B-D4FEAF6B1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56206" y="124971"/>
              <a:ext cx="2565277" cy="6273499"/>
            </a:xfrm>
            <a:prstGeom prst="roundRect">
              <a:avLst>
                <a:gd name="adj" fmla="val 1906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18" name="Ορθογώνιο: Στρογγύλεμα γωνιών 17">
              <a:extLst>
                <a:ext uri="{FF2B5EF4-FFF2-40B4-BE49-F238E27FC236}">
                  <a16:creationId xmlns:a16="http://schemas.microsoft.com/office/drawing/2014/main" id="{ABAE323D-B49A-DB0C-8CA0-02588441905E}"/>
                </a:ext>
              </a:extLst>
            </p:cNvPr>
            <p:cNvSpPr/>
            <p:nvPr/>
          </p:nvSpPr>
          <p:spPr>
            <a:xfrm>
              <a:off x="3108507" y="1028902"/>
              <a:ext cx="2460674" cy="334883"/>
            </a:xfrm>
            <a:prstGeom prst="roundRect">
              <a:avLst/>
            </a:prstGeom>
            <a:noFill/>
            <a:ln w="28575">
              <a:solidFill>
                <a:srgbClr val="DE748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19" name="Ορθογώνιο: Στρογγύλεμα γωνιών 18">
              <a:extLst>
                <a:ext uri="{FF2B5EF4-FFF2-40B4-BE49-F238E27FC236}">
                  <a16:creationId xmlns:a16="http://schemas.microsoft.com/office/drawing/2014/main" id="{2F40ED05-06BF-F5FC-B315-B29BD0D5776A}"/>
                </a:ext>
              </a:extLst>
            </p:cNvPr>
            <p:cNvSpPr/>
            <p:nvPr/>
          </p:nvSpPr>
          <p:spPr>
            <a:xfrm>
              <a:off x="3108507" y="193116"/>
              <a:ext cx="2460674" cy="334883"/>
            </a:xfrm>
            <a:prstGeom prst="round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29" name="Ορθογώνιο: Στρογγύλεμα γωνιών 28">
              <a:extLst>
                <a:ext uri="{FF2B5EF4-FFF2-40B4-BE49-F238E27FC236}">
                  <a16:creationId xmlns:a16="http://schemas.microsoft.com/office/drawing/2014/main" id="{7C0A001C-ADC0-11C4-B314-DB697FCC7542}"/>
                </a:ext>
              </a:extLst>
            </p:cNvPr>
            <p:cNvSpPr/>
            <p:nvPr/>
          </p:nvSpPr>
          <p:spPr>
            <a:xfrm>
              <a:off x="3108507" y="613933"/>
              <a:ext cx="2460674" cy="334883"/>
            </a:xfrm>
            <a:prstGeom prst="round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30" name="Ορθογώνιο: Στρογγύλεμα γωνιών 29">
              <a:extLst>
                <a:ext uri="{FF2B5EF4-FFF2-40B4-BE49-F238E27FC236}">
                  <a16:creationId xmlns:a16="http://schemas.microsoft.com/office/drawing/2014/main" id="{C704E7C6-23D6-AAA0-F4A5-2EF94DA0087F}"/>
                </a:ext>
              </a:extLst>
            </p:cNvPr>
            <p:cNvSpPr/>
            <p:nvPr/>
          </p:nvSpPr>
          <p:spPr>
            <a:xfrm>
              <a:off x="3108507" y="5540114"/>
              <a:ext cx="2460674" cy="334883"/>
            </a:xfrm>
            <a:prstGeom prst="roundRect">
              <a:avLst/>
            </a:prstGeom>
            <a:noFill/>
            <a:ln w="28575">
              <a:solidFill>
                <a:srgbClr val="95C4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>
                <a:solidFill>
                  <a:srgbClr val="964D24"/>
                </a:solidFill>
              </a:endParaRPr>
            </a:p>
          </p:txBody>
        </p:sp>
        <p:sp>
          <p:nvSpPr>
            <p:cNvPr id="31" name="Ορθογώνιο: Στρογγύλεμα γωνιών 30">
              <a:extLst>
                <a:ext uri="{FF2B5EF4-FFF2-40B4-BE49-F238E27FC236}">
                  <a16:creationId xmlns:a16="http://schemas.microsoft.com/office/drawing/2014/main" id="{19ECE622-F53B-D1BA-630A-7864242FC23B}"/>
                </a:ext>
              </a:extLst>
            </p:cNvPr>
            <p:cNvSpPr/>
            <p:nvPr/>
          </p:nvSpPr>
          <p:spPr>
            <a:xfrm>
              <a:off x="3108507" y="5997314"/>
              <a:ext cx="2460674" cy="334883"/>
            </a:xfrm>
            <a:prstGeom prst="roundRect">
              <a:avLst/>
            </a:prstGeom>
            <a:noFill/>
            <a:ln w="28575">
              <a:solidFill>
                <a:srgbClr val="95C4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>
                <a:solidFill>
                  <a:srgbClr val="964D24"/>
                </a:solidFill>
              </a:endParaRPr>
            </a:p>
          </p:txBody>
        </p:sp>
        <p:sp>
          <p:nvSpPr>
            <p:cNvPr id="32" name="Ορθογώνιο: Στρογγύλεμα γωνιών 31">
              <a:extLst>
                <a:ext uri="{FF2B5EF4-FFF2-40B4-BE49-F238E27FC236}">
                  <a16:creationId xmlns:a16="http://schemas.microsoft.com/office/drawing/2014/main" id="{9C9A89B8-C0B4-2F71-64DE-D137CF18E67D}"/>
                </a:ext>
              </a:extLst>
            </p:cNvPr>
            <p:cNvSpPr/>
            <p:nvPr/>
          </p:nvSpPr>
          <p:spPr>
            <a:xfrm>
              <a:off x="3108507" y="2318715"/>
              <a:ext cx="2460674" cy="334883"/>
            </a:xfrm>
            <a:prstGeom prst="roundRect">
              <a:avLst/>
            </a:prstGeom>
            <a:noFill/>
            <a:ln w="28575">
              <a:solidFill>
                <a:srgbClr val="95C4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>
                <a:solidFill>
                  <a:srgbClr val="964D24"/>
                </a:solidFill>
              </a:endParaRPr>
            </a:p>
          </p:txBody>
        </p:sp>
        <p:sp>
          <p:nvSpPr>
            <p:cNvPr id="33" name="Ορθογώνιο: Στρογγύλεμα γωνιών 32">
              <a:extLst>
                <a:ext uri="{FF2B5EF4-FFF2-40B4-BE49-F238E27FC236}">
                  <a16:creationId xmlns:a16="http://schemas.microsoft.com/office/drawing/2014/main" id="{63122284-3878-331F-8371-29AFB2520DB3}"/>
                </a:ext>
              </a:extLst>
            </p:cNvPr>
            <p:cNvSpPr/>
            <p:nvPr/>
          </p:nvSpPr>
          <p:spPr>
            <a:xfrm>
              <a:off x="3108507" y="1474210"/>
              <a:ext cx="2460674" cy="334883"/>
            </a:xfrm>
            <a:prstGeom prst="roundRect">
              <a:avLst/>
            </a:prstGeom>
            <a:noFill/>
            <a:ln w="28575">
              <a:solidFill>
                <a:srgbClr val="95C4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>
                <a:solidFill>
                  <a:srgbClr val="964D24"/>
                </a:solidFill>
              </a:endParaRPr>
            </a:p>
          </p:txBody>
        </p:sp>
        <p:sp>
          <p:nvSpPr>
            <p:cNvPr id="34" name="Ορθογώνιο: Στρογγύλεμα γωνιών 33">
              <a:extLst>
                <a:ext uri="{FF2B5EF4-FFF2-40B4-BE49-F238E27FC236}">
                  <a16:creationId xmlns:a16="http://schemas.microsoft.com/office/drawing/2014/main" id="{5967C3AC-5C4A-6B9B-A78E-2F59081FBCCA}"/>
                </a:ext>
              </a:extLst>
            </p:cNvPr>
            <p:cNvSpPr/>
            <p:nvPr/>
          </p:nvSpPr>
          <p:spPr>
            <a:xfrm>
              <a:off x="3108507" y="1895191"/>
              <a:ext cx="2460674" cy="334883"/>
            </a:xfrm>
            <a:prstGeom prst="round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35" name="Ορθογώνιο: Στρογγύλεμα γωνιών 34">
              <a:extLst>
                <a:ext uri="{FF2B5EF4-FFF2-40B4-BE49-F238E27FC236}">
                  <a16:creationId xmlns:a16="http://schemas.microsoft.com/office/drawing/2014/main" id="{68F3F122-E22D-A1A8-91D9-AD07EF012275}"/>
                </a:ext>
              </a:extLst>
            </p:cNvPr>
            <p:cNvSpPr/>
            <p:nvPr/>
          </p:nvSpPr>
          <p:spPr>
            <a:xfrm>
              <a:off x="3108507" y="3695844"/>
              <a:ext cx="2460674" cy="334883"/>
            </a:xfrm>
            <a:prstGeom prst="round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36" name="Ορθογώνιο: Στρογγύλεμα γωνιών 35">
              <a:extLst>
                <a:ext uri="{FF2B5EF4-FFF2-40B4-BE49-F238E27FC236}">
                  <a16:creationId xmlns:a16="http://schemas.microsoft.com/office/drawing/2014/main" id="{4321F83B-3EA9-9442-095C-DB2C5CEA5CF6}"/>
                </a:ext>
              </a:extLst>
            </p:cNvPr>
            <p:cNvSpPr/>
            <p:nvPr/>
          </p:nvSpPr>
          <p:spPr>
            <a:xfrm>
              <a:off x="3108507" y="2759243"/>
              <a:ext cx="2460674" cy="334883"/>
            </a:xfrm>
            <a:prstGeom prst="round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37" name="Ορθογώνιο: Στρογγύλεμα γωνιών 36">
              <a:extLst>
                <a:ext uri="{FF2B5EF4-FFF2-40B4-BE49-F238E27FC236}">
                  <a16:creationId xmlns:a16="http://schemas.microsoft.com/office/drawing/2014/main" id="{6C138BF2-3D44-D380-943E-B0D5BAB359C9}"/>
                </a:ext>
              </a:extLst>
            </p:cNvPr>
            <p:cNvSpPr/>
            <p:nvPr/>
          </p:nvSpPr>
          <p:spPr>
            <a:xfrm>
              <a:off x="3108507" y="3225041"/>
              <a:ext cx="2460674" cy="334883"/>
            </a:xfrm>
            <a:prstGeom prst="round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38" name="Ορθογώνιο: Στρογγύλεμα γωνιών 37">
              <a:extLst>
                <a:ext uri="{FF2B5EF4-FFF2-40B4-BE49-F238E27FC236}">
                  <a16:creationId xmlns:a16="http://schemas.microsoft.com/office/drawing/2014/main" id="{4643D6D9-A47C-5AD1-1310-2DFB2817D363}"/>
                </a:ext>
              </a:extLst>
            </p:cNvPr>
            <p:cNvSpPr/>
            <p:nvPr/>
          </p:nvSpPr>
          <p:spPr>
            <a:xfrm>
              <a:off x="3108507" y="5076472"/>
              <a:ext cx="2460674" cy="334883"/>
            </a:xfrm>
            <a:prstGeom prst="roundRect">
              <a:avLst/>
            </a:prstGeom>
            <a:noFill/>
            <a:ln w="28575">
              <a:solidFill>
                <a:srgbClr val="95C4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>
                <a:solidFill>
                  <a:srgbClr val="964D24"/>
                </a:solidFill>
              </a:endParaRPr>
            </a:p>
          </p:txBody>
        </p:sp>
        <p:sp>
          <p:nvSpPr>
            <p:cNvPr id="39" name="Ορθογώνιο: Στρογγύλεμα γωνιών 38">
              <a:extLst>
                <a:ext uri="{FF2B5EF4-FFF2-40B4-BE49-F238E27FC236}">
                  <a16:creationId xmlns:a16="http://schemas.microsoft.com/office/drawing/2014/main" id="{1CCAFCE6-7250-CC9D-68BE-A7C2D550B172}"/>
                </a:ext>
              </a:extLst>
            </p:cNvPr>
            <p:cNvSpPr/>
            <p:nvPr/>
          </p:nvSpPr>
          <p:spPr>
            <a:xfrm>
              <a:off x="3108507" y="4161929"/>
              <a:ext cx="2460674" cy="334883"/>
            </a:xfrm>
            <a:prstGeom prst="round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40" name="Ορθογώνιο: Στρογγύλεμα γωνιών 39">
              <a:extLst>
                <a:ext uri="{FF2B5EF4-FFF2-40B4-BE49-F238E27FC236}">
                  <a16:creationId xmlns:a16="http://schemas.microsoft.com/office/drawing/2014/main" id="{666F38AC-E78D-7464-4077-15C4C1018850}"/>
                </a:ext>
              </a:extLst>
            </p:cNvPr>
            <p:cNvSpPr/>
            <p:nvPr/>
          </p:nvSpPr>
          <p:spPr>
            <a:xfrm>
              <a:off x="3108507" y="4610387"/>
              <a:ext cx="2460674" cy="334883"/>
            </a:xfrm>
            <a:prstGeom prst="round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</p:grpSp>
      <p:sp>
        <p:nvSpPr>
          <p:cNvPr id="42" name="Ορθογώνιο: Στρογγύλεμα γωνιών 41">
            <a:extLst>
              <a:ext uri="{FF2B5EF4-FFF2-40B4-BE49-F238E27FC236}">
                <a16:creationId xmlns:a16="http://schemas.microsoft.com/office/drawing/2014/main" id="{8F7C2D4E-5A67-C178-93D2-5311800525D5}"/>
              </a:ext>
            </a:extLst>
          </p:cNvPr>
          <p:cNvSpPr/>
          <p:nvPr/>
        </p:nvSpPr>
        <p:spPr>
          <a:xfrm>
            <a:off x="1323637" y="5952387"/>
            <a:ext cx="3146956" cy="552844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DE7488"/>
                </a:solidFill>
              </a:rPr>
              <a:t>LAB SENSOR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95C482"/>
                </a:solidFill>
              </a:rPr>
              <a:t>FORTH/ICE-HT</a:t>
            </a:r>
            <a:r>
              <a:rPr lang="el-GR" sz="1200" dirty="0">
                <a:solidFill>
                  <a:srgbClr val="95C482"/>
                </a:solidFill>
              </a:rPr>
              <a:t> </a:t>
            </a:r>
            <a:r>
              <a:rPr lang="en-US" sz="1200" dirty="0">
                <a:solidFill>
                  <a:srgbClr val="95C482"/>
                </a:solidFill>
              </a:rPr>
              <a:t>WEATHER STATION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OPENWEATHER API</a:t>
            </a:r>
            <a:endParaRPr lang="el-GR" sz="12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807D0C2-600F-8C1D-8056-43846EAD04E5}"/>
              </a:ext>
            </a:extLst>
          </p:cNvPr>
          <p:cNvSpPr txBox="1"/>
          <p:nvPr/>
        </p:nvSpPr>
        <p:spPr>
          <a:xfrm>
            <a:off x="4828823" y="142730"/>
            <a:ext cx="2523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Clicking on the location from a list of buttons:</a:t>
            </a:r>
          </a:p>
        </p:txBody>
      </p:sp>
      <p:grpSp>
        <p:nvGrpSpPr>
          <p:cNvPr id="64" name="Ομάδα 63">
            <a:extLst>
              <a:ext uri="{FF2B5EF4-FFF2-40B4-BE49-F238E27FC236}">
                <a16:creationId xmlns:a16="http://schemas.microsoft.com/office/drawing/2014/main" id="{F2C2300F-37F4-EB37-967A-23E77F6E26EF}"/>
              </a:ext>
            </a:extLst>
          </p:cNvPr>
          <p:cNvGrpSpPr/>
          <p:nvPr/>
        </p:nvGrpSpPr>
        <p:grpSpPr>
          <a:xfrm>
            <a:off x="754039" y="718825"/>
            <a:ext cx="3146956" cy="4050938"/>
            <a:chOff x="4631470" y="445572"/>
            <a:chExt cx="3146956" cy="4050938"/>
          </a:xfrm>
        </p:grpSpPr>
        <p:pic>
          <p:nvPicPr>
            <p:cNvPr id="65" name="Εικόνα 64">
              <a:extLst>
                <a:ext uri="{FF2B5EF4-FFF2-40B4-BE49-F238E27FC236}">
                  <a16:creationId xmlns:a16="http://schemas.microsoft.com/office/drawing/2014/main" id="{2F40E85E-FD79-1456-E9E2-5A3435A4E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31470" y="841150"/>
              <a:ext cx="3146956" cy="3655360"/>
            </a:xfrm>
            <a:prstGeom prst="roundRect">
              <a:avLst>
                <a:gd name="adj" fmla="val 701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80FA259-71C4-9CCC-6BE1-3EF307652792}"/>
                </a:ext>
              </a:extLst>
            </p:cNvPr>
            <p:cNvSpPr txBox="1"/>
            <p:nvPr/>
          </p:nvSpPr>
          <p:spPr>
            <a:xfrm>
              <a:off x="4631470" y="445572"/>
              <a:ext cx="3146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Clicking on the map marker:</a:t>
              </a:r>
            </a:p>
          </p:txBody>
        </p:sp>
      </p:grpSp>
      <p:grpSp>
        <p:nvGrpSpPr>
          <p:cNvPr id="67" name="Ομάδα 66">
            <a:extLst>
              <a:ext uri="{FF2B5EF4-FFF2-40B4-BE49-F238E27FC236}">
                <a16:creationId xmlns:a16="http://schemas.microsoft.com/office/drawing/2014/main" id="{66E75496-0D1A-3F76-C3C7-64BD40F09A7A}"/>
              </a:ext>
            </a:extLst>
          </p:cNvPr>
          <p:cNvGrpSpPr/>
          <p:nvPr/>
        </p:nvGrpSpPr>
        <p:grpSpPr>
          <a:xfrm>
            <a:off x="8484180" y="523991"/>
            <a:ext cx="2821096" cy="2446458"/>
            <a:chOff x="4837321" y="3188461"/>
            <a:chExt cx="2821096" cy="2446458"/>
          </a:xfrm>
        </p:grpSpPr>
        <p:pic>
          <p:nvPicPr>
            <p:cNvPr id="68" name="Εικόνα 67" descr="Εικόνα που περιέχει κείμενο, στιγμιότυπο οθόνης, γραμματοσειρά, αριθμός&#10;&#10;Το περιεχόμενο που δημιουργείται από τεχνολογία AI ενδέχεται να είναι εσφαλμένο.">
              <a:extLst>
                <a:ext uri="{FF2B5EF4-FFF2-40B4-BE49-F238E27FC236}">
                  <a16:creationId xmlns:a16="http://schemas.microsoft.com/office/drawing/2014/main" id="{B4D46666-A014-6494-86D3-01BDADD57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7321" y="3834792"/>
              <a:ext cx="2821096" cy="1800127"/>
            </a:xfrm>
            <a:prstGeom prst="roundRect">
              <a:avLst>
                <a:gd name="adj" fmla="val 3154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6E27F5B-70C1-13CC-77BC-E3E213E14D60}"/>
                </a:ext>
              </a:extLst>
            </p:cNvPr>
            <p:cNvSpPr txBox="1"/>
            <p:nvPr/>
          </p:nvSpPr>
          <p:spPr>
            <a:xfrm>
              <a:off x="4837321" y="3188461"/>
              <a:ext cx="28210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Typing the point name in the search bar:</a:t>
              </a:r>
            </a:p>
          </p:txBody>
        </p:sp>
      </p:grpSp>
      <p:grpSp>
        <p:nvGrpSpPr>
          <p:cNvPr id="70" name="Ομάδα 69">
            <a:extLst>
              <a:ext uri="{FF2B5EF4-FFF2-40B4-BE49-F238E27FC236}">
                <a16:creationId xmlns:a16="http://schemas.microsoft.com/office/drawing/2014/main" id="{0E826151-F177-2226-C98B-A7043BDDEF25}"/>
              </a:ext>
            </a:extLst>
          </p:cNvPr>
          <p:cNvGrpSpPr/>
          <p:nvPr/>
        </p:nvGrpSpPr>
        <p:grpSpPr>
          <a:xfrm>
            <a:off x="7986945" y="3422509"/>
            <a:ext cx="3811054" cy="2694507"/>
            <a:chOff x="4342342" y="249651"/>
            <a:chExt cx="3811054" cy="2694507"/>
          </a:xfrm>
        </p:grpSpPr>
        <p:pic>
          <p:nvPicPr>
            <p:cNvPr id="71" name="Εικόνα 70" descr="Εικόνα που περιέχει κείμενο, στιγμιότυπο οθόνης, γραμματοσειρά&#10;&#10;Το περιεχόμενο που δημιουργείται από τεχνολογία AI ενδέχεται να είναι εσφαλμένο.">
              <a:extLst>
                <a:ext uri="{FF2B5EF4-FFF2-40B4-BE49-F238E27FC236}">
                  <a16:creationId xmlns:a16="http://schemas.microsoft.com/office/drawing/2014/main" id="{F9BACD0B-7BCE-C458-20CE-E9C7E73E1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2342" y="619928"/>
              <a:ext cx="3811054" cy="2324230"/>
            </a:xfrm>
            <a:prstGeom prst="roundRect">
              <a:avLst>
                <a:gd name="adj" fmla="val 701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A29CDDD-4B08-894F-27AE-D9DB45590397}"/>
                </a:ext>
              </a:extLst>
            </p:cNvPr>
            <p:cNvSpPr txBox="1"/>
            <p:nvPr/>
          </p:nvSpPr>
          <p:spPr>
            <a:xfrm>
              <a:off x="4342342" y="249651"/>
              <a:ext cx="3811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Choosing from the dropdown button: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6230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1792B-4CA0-CC27-D95C-0856330F0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1803046-5A43-717D-4909-A4CED34B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157" y="349212"/>
            <a:ext cx="7083686" cy="897098"/>
          </a:xfrm>
        </p:spPr>
        <p:txBody>
          <a:bodyPr/>
          <a:lstStyle/>
          <a:p>
            <a:r>
              <a:rPr lang="en-US" dirty="0"/>
              <a:t>operations</a:t>
            </a:r>
            <a:endParaRPr lang="el-GR" dirty="0"/>
          </a:p>
        </p:txBody>
      </p:sp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79C5A217-35A6-41A2-DB33-57E7EBD6477A}"/>
              </a:ext>
            </a:extLst>
          </p:cNvPr>
          <p:cNvSpPr/>
          <p:nvPr/>
        </p:nvSpPr>
        <p:spPr>
          <a:xfrm>
            <a:off x="4553957" y="1817433"/>
            <a:ext cx="3282163" cy="2215819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General overview of Patras Weather, accurate microclimate demonstration of current data and forecasts by combining meteorological data from open APIs with real local weather data from sensors and weather stations.</a:t>
            </a:r>
          </a:p>
        </p:txBody>
      </p:sp>
      <p:sp>
        <p:nvSpPr>
          <p:cNvPr id="5" name="Θέση περιεχομένου 4">
            <a:extLst>
              <a:ext uri="{FF2B5EF4-FFF2-40B4-BE49-F238E27FC236}">
                <a16:creationId xmlns:a16="http://schemas.microsoft.com/office/drawing/2014/main" id="{5D0AD9CA-6103-CB51-A6D1-EDB14CF8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957" y="4302849"/>
            <a:ext cx="3265878" cy="221581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dirty="0"/>
              <a:t>Calculation of the correlation index between traffic data and rain amount for specific points of interest.</a:t>
            </a:r>
          </a:p>
        </p:txBody>
      </p:sp>
      <p:sp>
        <p:nvSpPr>
          <p:cNvPr id="6" name="Ορθογώνιο: Στρογγύλεμα γωνιών 5">
            <a:extLst>
              <a:ext uri="{FF2B5EF4-FFF2-40B4-BE49-F238E27FC236}">
                <a16:creationId xmlns:a16="http://schemas.microsoft.com/office/drawing/2014/main" id="{87DB716D-1435-25F7-6C20-39F1990C1A65}"/>
              </a:ext>
            </a:extLst>
          </p:cNvPr>
          <p:cNvSpPr/>
          <p:nvPr/>
        </p:nvSpPr>
        <p:spPr>
          <a:xfrm>
            <a:off x="961295" y="4300613"/>
            <a:ext cx="3265878" cy="22202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UI visualization of graphs indicating the progression of traffic versus key microclimate parameters’ alternations and the differentiations of these parameters from one location to another.</a:t>
            </a:r>
          </a:p>
        </p:txBody>
      </p:sp>
      <p:sp>
        <p:nvSpPr>
          <p:cNvPr id="7" name="Ορθογώνιο: Στρογγύλεμα γωνιών 6">
            <a:extLst>
              <a:ext uri="{FF2B5EF4-FFF2-40B4-BE49-F238E27FC236}">
                <a16:creationId xmlns:a16="http://schemas.microsoft.com/office/drawing/2014/main" id="{13047510-4978-0908-381E-31AF9BD3C1E1}"/>
              </a:ext>
            </a:extLst>
          </p:cNvPr>
          <p:cNvSpPr/>
          <p:nvPr/>
        </p:nvSpPr>
        <p:spPr>
          <a:xfrm>
            <a:off x="8146620" y="4292971"/>
            <a:ext cx="3265877" cy="221581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Alerts and warning reports </a:t>
            </a:r>
            <a:r>
              <a:rPr lang="en-US"/>
              <a:t>concerning slippery</a:t>
            </a:r>
            <a:r>
              <a:rPr lang="el-GR" dirty="0"/>
              <a:t> </a:t>
            </a:r>
            <a:r>
              <a:rPr lang="en-US" dirty="0"/>
              <a:t>roundabouts caused by severe rainfall, dangerously windy bridges, road closures due to flood and extremely high temperatures. </a:t>
            </a:r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17536302-9A84-B49B-F1DB-7C12D96C47DA}"/>
              </a:ext>
            </a:extLst>
          </p:cNvPr>
          <p:cNvSpPr/>
          <p:nvPr/>
        </p:nvSpPr>
        <p:spPr>
          <a:xfrm>
            <a:off x="8130333" y="1817433"/>
            <a:ext cx="3282164" cy="221581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Current traffic conditions in each location indicated by the traffic percentage. Prediction of the above metric by a forecasting method that utilizes last week’s data.</a:t>
            </a:r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EBB7D0F5-8C6E-BA43-2847-9B12D892BBD8}"/>
              </a:ext>
            </a:extLst>
          </p:cNvPr>
          <p:cNvSpPr/>
          <p:nvPr/>
        </p:nvSpPr>
        <p:spPr>
          <a:xfrm>
            <a:off x="961295" y="1819018"/>
            <a:ext cx="3282163" cy="222029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User’s location selection by: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map marker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Clicking on the location from a list of buttons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Choosing from the dropdown button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Typing the point name in the search bar</a:t>
            </a:r>
          </a:p>
        </p:txBody>
      </p:sp>
    </p:spTree>
    <p:extLst>
      <p:ext uri="{BB962C8B-B14F-4D97-AF65-F5344CB8AC3E}">
        <p14:creationId xmlns:p14="http://schemas.microsoft.com/office/powerpoint/2010/main" val="2231910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D43409-47AF-A4FF-7724-9C29AE5D2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Ομάδα 7">
            <a:extLst>
              <a:ext uri="{FF2B5EF4-FFF2-40B4-BE49-F238E27FC236}">
                <a16:creationId xmlns:a16="http://schemas.microsoft.com/office/drawing/2014/main" id="{06176C88-F793-8769-3AB5-8BC869053DE4}"/>
              </a:ext>
            </a:extLst>
          </p:cNvPr>
          <p:cNvGrpSpPr/>
          <p:nvPr/>
        </p:nvGrpSpPr>
        <p:grpSpPr>
          <a:xfrm>
            <a:off x="443889" y="257475"/>
            <a:ext cx="4158256" cy="2485769"/>
            <a:chOff x="835774" y="504859"/>
            <a:chExt cx="4158256" cy="2485769"/>
          </a:xfrm>
        </p:grpSpPr>
        <p:pic>
          <p:nvPicPr>
            <p:cNvPr id="17" name="Εικόνα 16" descr="Εικόνα που περιέχει κείμενο, στιγμιότυπο οθόνης, γραμματοσειρά, αριθμός&#10;&#10;Το περιεχόμενο που δημιουργείται από τεχνολογία AI ενδέχεται να είναι εσφαλμένο.">
              <a:extLst>
                <a:ext uri="{FF2B5EF4-FFF2-40B4-BE49-F238E27FC236}">
                  <a16:creationId xmlns:a16="http://schemas.microsoft.com/office/drawing/2014/main" id="{3BA6A3E5-27F4-36FD-DD3D-5860C1DD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5775" y="874192"/>
              <a:ext cx="4158255" cy="2116436"/>
            </a:xfrm>
            <a:prstGeom prst="roundRect">
              <a:avLst>
                <a:gd name="adj" fmla="val 5728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24BF5A8-C674-71F3-7A9B-03D47B4B516D}"/>
                </a:ext>
              </a:extLst>
            </p:cNvPr>
            <p:cNvSpPr txBox="1"/>
            <p:nvPr/>
          </p:nvSpPr>
          <p:spPr>
            <a:xfrm>
              <a:off x="835774" y="504859"/>
              <a:ext cx="4158255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General overview of Patras Weather:</a:t>
              </a:r>
              <a:endParaRPr lang="el-GR" dirty="0"/>
            </a:p>
          </p:txBody>
        </p:sp>
      </p:grpSp>
      <p:grpSp>
        <p:nvGrpSpPr>
          <p:cNvPr id="12" name="Ομάδα 11">
            <a:extLst>
              <a:ext uri="{FF2B5EF4-FFF2-40B4-BE49-F238E27FC236}">
                <a16:creationId xmlns:a16="http://schemas.microsoft.com/office/drawing/2014/main" id="{73C2B726-0379-A23F-B78D-810A4054890E}"/>
              </a:ext>
            </a:extLst>
          </p:cNvPr>
          <p:cNvGrpSpPr/>
          <p:nvPr/>
        </p:nvGrpSpPr>
        <p:grpSpPr>
          <a:xfrm>
            <a:off x="5146431" y="442140"/>
            <a:ext cx="6456154" cy="2065205"/>
            <a:chOff x="3235569" y="3918604"/>
            <a:chExt cx="7599904" cy="2065205"/>
          </a:xfrm>
        </p:grpSpPr>
        <p:pic>
          <p:nvPicPr>
            <p:cNvPr id="10" name="Εικόνα 9" descr="Εικόνα που περιέχει κείμενο, στιγμιότυπο οθόνης, γραμματοσειρά, αριθμός&#10;&#10;Το περιεχόμενο που δημιουργείται από τεχνολογία AI ενδέχεται να είναι εσφαλμένο.">
              <a:extLst>
                <a:ext uri="{FF2B5EF4-FFF2-40B4-BE49-F238E27FC236}">
                  <a16:creationId xmlns:a16="http://schemas.microsoft.com/office/drawing/2014/main" id="{FBF460DB-E7E5-A5A9-24F4-B15079B55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5841"/>
            <a:stretch/>
          </p:blipFill>
          <p:spPr>
            <a:xfrm>
              <a:off x="3235569" y="4287935"/>
              <a:ext cx="7599904" cy="1695874"/>
            </a:xfrm>
            <a:prstGeom prst="roundRect">
              <a:avLst>
                <a:gd name="adj" fmla="val 3039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987320-1AAC-6A80-99AC-2BCE4639049B}"/>
                </a:ext>
              </a:extLst>
            </p:cNvPr>
            <p:cNvSpPr txBox="1"/>
            <p:nvPr/>
          </p:nvSpPr>
          <p:spPr>
            <a:xfrm>
              <a:off x="3235569" y="3918604"/>
              <a:ext cx="7599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Accurate microclimate demonstration of current data:</a:t>
              </a:r>
              <a:endParaRPr lang="el-GR" dirty="0"/>
            </a:p>
          </p:txBody>
        </p:sp>
      </p:grpSp>
      <p:grpSp>
        <p:nvGrpSpPr>
          <p:cNvPr id="16" name="Ομάδα 15">
            <a:extLst>
              <a:ext uri="{FF2B5EF4-FFF2-40B4-BE49-F238E27FC236}">
                <a16:creationId xmlns:a16="http://schemas.microsoft.com/office/drawing/2014/main" id="{E843185E-D2A2-7FDC-85FF-984AEF68A8A3}"/>
              </a:ext>
            </a:extLst>
          </p:cNvPr>
          <p:cNvGrpSpPr/>
          <p:nvPr/>
        </p:nvGrpSpPr>
        <p:grpSpPr>
          <a:xfrm>
            <a:off x="1949380" y="3230069"/>
            <a:ext cx="8500905" cy="3322630"/>
            <a:chOff x="1949380" y="3230069"/>
            <a:chExt cx="8500905" cy="3322630"/>
          </a:xfrm>
        </p:grpSpPr>
        <p:pic>
          <p:nvPicPr>
            <p:cNvPr id="14" name="Εικόνα 13" descr="Εικόνα που περιέχει κείμενο, στιγμιότυπο οθόνης, γραμματοσειρά, αριθμός&#10;&#10;Το περιεχόμενο που δημιουργείται από τεχνολογία AI ενδέχεται να είναι εσφαλμένο.">
              <a:extLst>
                <a:ext uri="{FF2B5EF4-FFF2-40B4-BE49-F238E27FC236}">
                  <a16:creationId xmlns:a16="http://schemas.microsoft.com/office/drawing/2014/main" id="{389761AE-FE74-3E08-557D-F6702BD6C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9380" y="3599401"/>
              <a:ext cx="8500905" cy="2953298"/>
            </a:xfrm>
            <a:prstGeom prst="roundRect">
              <a:avLst>
                <a:gd name="adj" fmla="val 3039"/>
              </a:avLst>
            </a:prstGeom>
            <a:ln>
              <a:solidFill>
                <a:schemeClr val="accent1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1EF723B-E522-7CAD-EAE6-1E9A34A4452C}"/>
                </a:ext>
              </a:extLst>
            </p:cNvPr>
            <p:cNvSpPr txBox="1"/>
            <p:nvPr/>
          </p:nvSpPr>
          <p:spPr>
            <a:xfrm>
              <a:off x="1949380" y="3230069"/>
              <a:ext cx="85009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Localized weather predictions for the next 3 days:</a:t>
              </a:r>
              <a:endParaRPr lang="el-GR" dirty="0"/>
            </a:p>
          </p:txBody>
        </p:sp>
      </p:grpSp>
    </p:spTree>
    <p:extLst>
      <p:ext uri="{BB962C8B-B14F-4D97-AF65-F5344CB8AC3E}">
        <p14:creationId xmlns:p14="http://schemas.microsoft.com/office/powerpoint/2010/main" val="2041761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Δέμ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Δέμα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Δέμα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Δέμα</Template>
  <TotalTime>9105</TotalTime>
  <Words>1550</Words>
  <Application>Microsoft Office PowerPoint</Application>
  <PresentationFormat>Ευρεία οθόνη</PresentationFormat>
  <Paragraphs>228</Paragraphs>
  <Slides>19</Slides>
  <Notes>6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5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19</vt:i4>
      </vt:variant>
    </vt:vector>
  </HeadingPairs>
  <TitlesOfParts>
    <vt:vector size="25" baseType="lpstr">
      <vt:lpstr>Aptos</vt:lpstr>
      <vt:lpstr>Arial</vt:lpstr>
      <vt:lpstr>Corbel</vt:lpstr>
      <vt:lpstr>gg sans</vt:lpstr>
      <vt:lpstr>Gill Sans MT</vt:lpstr>
      <vt:lpstr>Δέμα</vt:lpstr>
      <vt:lpstr>City Microclimate and Traffic Analysis </vt:lpstr>
      <vt:lpstr>BASIC STRUCTURE</vt:lpstr>
      <vt:lpstr>Target group</vt:lpstr>
      <vt:lpstr>Final System Architecture</vt:lpstr>
      <vt:lpstr>Παρουσίαση του PowerPoint</vt:lpstr>
      <vt:lpstr>operations</vt:lpstr>
      <vt:lpstr>Παρουσίαση του PowerPoint</vt:lpstr>
      <vt:lpstr>operations</vt:lpstr>
      <vt:lpstr>Παρουσίαση του PowerPoint</vt:lpstr>
      <vt:lpstr>Localization of weather FORECAST</vt:lpstr>
      <vt:lpstr>operations</vt:lpstr>
      <vt:lpstr>Παρουσίαση του PowerPoint</vt:lpstr>
      <vt:lpstr>operations</vt:lpstr>
      <vt:lpstr>Παρουσίαση του PowerPoint</vt:lpstr>
      <vt:lpstr>operations</vt:lpstr>
      <vt:lpstr>Παρουσίαση του PowerPoint</vt:lpstr>
      <vt:lpstr>challenges</vt:lpstr>
      <vt:lpstr> final Work distribution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ariadne fyrogeni</dc:creator>
  <cp:lastModifiedBy>ariadne fyrogeni</cp:lastModifiedBy>
  <cp:revision>1</cp:revision>
  <dcterms:created xsi:type="dcterms:W3CDTF">2024-11-21T12:19:26Z</dcterms:created>
  <dcterms:modified xsi:type="dcterms:W3CDTF">2025-02-10T19:29:00Z</dcterms:modified>
</cp:coreProperties>
</file>

<file path=docProps/thumbnail.jpeg>
</file>